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Assistant Medium"/>
      <p:regular r:id="rId41"/>
      <p:bold r:id="rId42"/>
    </p:embeddedFont>
    <p:embeddedFont>
      <p:font typeface="Roboto"/>
      <p:regular r:id="rId43"/>
      <p:bold r:id="rId44"/>
      <p:italic r:id="rId45"/>
      <p:boldItalic r:id="rId46"/>
    </p:embeddedFont>
    <p:embeddedFont>
      <p:font typeface="Archivo ExtraBold"/>
      <p:bold r:id="rId47"/>
      <p:boldItalic r:id="rId48"/>
    </p:embeddedFont>
    <p:embeddedFont>
      <p:font typeface="Assistant"/>
      <p:regular r:id="rId49"/>
      <p:bold r:id="rId50"/>
    </p:embeddedFont>
    <p:embeddedFont>
      <p:font typeface="Assistant Light"/>
      <p:regular r:id="rId51"/>
      <p:bold r:id="rId52"/>
    </p:embeddedFont>
    <p:embeddedFont>
      <p:font typeface="Archivo Medium"/>
      <p:regular r:id="rId53"/>
      <p:bold r:id="rId54"/>
      <p:italic r:id="rId55"/>
      <p:boldItalic r:id="rId56"/>
    </p:embeddedFont>
    <p:embeddedFont>
      <p:font typeface="Assistant ExtraBold"/>
      <p:bold r:id="rId57"/>
    </p:embeddedFont>
    <p:embeddedFont>
      <p:font typeface="Oswald"/>
      <p:regular r:id="rId58"/>
      <p:bold r:id="rId59"/>
    </p:embeddedFont>
    <p:embeddedFont>
      <p:font typeface="Archivo"/>
      <p:regular r:id="rId60"/>
      <p:bold r:id="rId61"/>
      <p:italic r:id="rId62"/>
      <p:boldItalic r:id="rId63"/>
    </p:embeddedFont>
    <p:embeddedFont>
      <p:font typeface="Archivo SemiBold"/>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77C473-65A7-42EE-9C47-809C4D0F19DA}">
  <a:tblStyle styleId="{0977C473-65A7-42EE-9C47-809C4D0F19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ssistantMedium-bold.fntdata"/><Relationship Id="rId41" Type="http://schemas.openxmlformats.org/officeDocument/2006/relationships/font" Target="fonts/AssistantMedium-regular.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chivoExtraBold-boldItalic.fntdata"/><Relationship Id="rId47" Type="http://schemas.openxmlformats.org/officeDocument/2006/relationships/font" Target="fonts/ArchivoExtraBold-bold.fntdata"/><Relationship Id="rId49" Type="http://schemas.openxmlformats.org/officeDocument/2006/relationships/font" Target="fonts/Assistan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chivo-italic.fntdata"/><Relationship Id="rId61" Type="http://schemas.openxmlformats.org/officeDocument/2006/relationships/font" Target="fonts/Archivo-bold.fntdata"/><Relationship Id="rId20" Type="http://schemas.openxmlformats.org/officeDocument/2006/relationships/slide" Target="slides/slide15.xml"/><Relationship Id="rId64" Type="http://schemas.openxmlformats.org/officeDocument/2006/relationships/font" Target="fonts/ArchivoSemiBold-regular.fntdata"/><Relationship Id="rId63" Type="http://schemas.openxmlformats.org/officeDocument/2006/relationships/font" Target="fonts/Archivo-boldItalic.fntdata"/><Relationship Id="rId22" Type="http://schemas.openxmlformats.org/officeDocument/2006/relationships/slide" Target="slides/slide17.xml"/><Relationship Id="rId66" Type="http://schemas.openxmlformats.org/officeDocument/2006/relationships/font" Target="fonts/ArchivoSemiBold-italic.fntdata"/><Relationship Id="rId21" Type="http://schemas.openxmlformats.org/officeDocument/2006/relationships/slide" Target="slides/slide16.xml"/><Relationship Id="rId65" Type="http://schemas.openxmlformats.org/officeDocument/2006/relationships/font" Target="fonts/ArchivoSemiBold-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ArchivoSemiBold-boldItalic.fntdata"/><Relationship Id="rId60" Type="http://schemas.openxmlformats.org/officeDocument/2006/relationships/font" Target="fonts/Archiv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ssistantLight-regular.fntdata"/><Relationship Id="rId50" Type="http://schemas.openxmlformats.org/officeDocument/2006/relationships/font" Target="fonts/Assistant-bold.fntdata"/><Relationship Id="rId53" Type="http://schemas.openxmlformats.org/officeDocument/2006/relationships/font" Target="fonts/ArchivoMedium-regular.fntdata"/><Relationship Id="rId52" Type="http://schemas.openxmlformats.org/officeDocument/2006/relationships/font" Target="fonts/AssistantLight-bold.fntdata"/><Relationship Id="rId11" Type="http://schemas.openxmlformats.org/officeDocument/2006/relationships/slide" Target="slides/slide6.xml"/><Relationship Id="rId55" Type="http://schemas.openxmlformats.org/officeDocument/2006/relationships/font" Target="fonts/ArchivoMedium-italic.fntdata"/><Relationship Id="rId10" Type="http://schemas.openxmlformats.org/officeDocument/2006/relationships/slide" Target="slides/slide5.xml"/><Relationship Id="rId54" Type="http://schemas.openxmlformats.org/officeDocument/2006/relationships/font" Target="fonts/ArchivoMedium-bold.fntdata"/><Relationship Id="rId13" Type="http://schemas.openxmlformats.org/officeDocument/2006/relationships/slide" Target="slides/slide8.xml"/><Relationship Id="rId57" Type="http://schemas.openxmlformats.org/officeDocument/2006/relationships/font" Target="fonts/AssistantExtraBold-bold.fntdata"/><Relationship Id="rId12" Type="http://schemas.openxmlformats.org/officeDocument/2006/relationships/slide" Target="slides/slide7.xml"/><Relationship Id="rId56" Type="http://schemas.openxmlformats.org/officeDocument/2006/relationships/font" Target="fonts/ArchivoMedium-boldItalic.fntdata"/><Relationship Id="rId15" Type="http://schemas.openxmlformats.org/officeDocument/2006/relationships/slide" Target="slides/slide10.xml"/><Relationship Id="rId59" Type="http://schemas.openxmlformats.org/officeDocument/2006/relationships/font" Target="fonts/Oswald-bold.fntdata"/><Relationship Id="rId14" Type="http://schemas.openxmlformats.org/officeDocument/2006/relationships/slide" Target="slides/slide9.xml"/><Relationship Id="rId58"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9aee857bd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9aee857bd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61519"/>
                </a:solidFill>
                <a:latin typeface="Assistant"/>
                <a:ea typeface="Assistant"/>
                <a:cs typeface="Assistant"/>
                <a:sym typeface="Assistant"/>
              </a:rPr>
              <a:t>Passenger participation is parallel with parking occupancy percentages</a:t>
            </a:r>
            <a:endParaRPr sz="1800">
              <a:solidFill>
                <a:srgbClr val="161519"/>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800">
                <a:solidFill>
                  <a:srgbClr val="161519"/>
                </a:solidFill>
                <a:latin typeface="Assistant"/>
                <a:ea typeface="Assistant"/>
                <a:cs typeface="Assistant"/>
                <a:sym typeface="Assistant"/>
              </a:rPr>
              <a:t>(march 2022-2023) as example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9aee857bd8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9aee857bd8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9aee857bd8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9aee857bd8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9b7ca1858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9b7ca1858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951c9ce23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951c9ce23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9b7ca18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9b7ca18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951a992455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951a992455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9b7ca1858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9b7ca1858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9b7ca1858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9b7ca1858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Each lot has a lower threshold and an upper threshold of utilization rate. After passing the lower threshold, the price will increase until it reaches the upper threshold.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max prices that is set at the upper threshold was calculated through a mathematical formula that took into account each specific lot’s elasticity, average utilization, and occupancy sensitivity.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minimum prices that are set at the lower threshold is just $5 off of the current prices. This is done to incentivize parking at emptier lots.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9aee857bd8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9aee857bd8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951a99245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951a99245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9b7ca185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39b7ca185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to Create Occupancy &amp; Revenue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9b7ca185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9b7ca185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9bf4ef2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9bf4ef2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9bf4ef25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9bf4ef25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61519"/>
                </a:solidFill>
                <a:latin typeface="Assistant"/>
                <a:ea typeface="Assistant"/>
                <a:cs typeface="Assistant"/>
                <a:sym typeface="Assistant"/>
              </a:rPr>
              <a:t>Comparing Control Group and Ideal Scenario</a:t>
            </a:r>
            <a:endParaRPr sz="1500">
              <a:solidFill>
                <a:srgbClr val="161519"/>
              </a:solidFill>
              <a:latin typeface="Assistant"/>
              <a:ea typeface="Assistant"/>
              <a:cs typeface="Assistant"/>
              <a:sym typeface="Assistant"/>
            </a:endParaRPr>
          </a:p>
          <a:p>
            <a:pPr indent="0" lvl="0" marL="0" rtl="0" algn="l">
              <a:spcBef>
                <a:spcPts val="1200"/>
              </a:spcBef>
              <a:spcAft>
                <a:spcPts val="0"/>
              </a:spcAft>
              <a:buNone/>
            </a:pPr>
            <a:r>
              <a:rPr lang="en" sz="1500">
                <a:solidFill>
                  <a:srgbClr val="161519"/>
                </a:solidFill>
                <a:latin typeface="Assistant"/>
                <a:ea typeface="Assistant"/>
                <a:cs typeface="Assistant"/>
                <a:sym typeface="Assistant"/>
              </a:rPr>
              <a:t>Revenue: </a:t>
            </a:r>
            <a:endParaRPr sz="1500">
              <a:solidFill>
                <a:srgbClr val="161519"/>
              </a:solidFill>
              <a:latin typeface="Assistant"/>
              <a:ea typeface="Assistant"/>
              <a:cs typeface="Assistant"/>
              <a:sym typeface="Assistant"/>
            </a:endParaRPr>
          </a:p>
          <a:p>
            <a:pPr indent="0" lvl="0" marL="0" rtl="0" algn="l">
              <a:spcBef>
                <a:spcPts val="1200"/>
              </a:spcBef>
              <a:spcAft>
                <a:spcPts val="0"/>
              </a:spcAft>
              <a:buNone/>
            </a:pPr>
            <a:r>
              <a:rPr lang="en" sz="1500">
                <a:solidFill>
                  <a:srgbClr val="161519"/>
                </a:solidFill>
                <a:latin typeface="Assistant"/>
                <a:ea typeface="Assistant"/>
                <a:cs typeface="Assistant"/>
                <a:sym typeface="Assistant"/>
              </a:rPr>
              <a:t>Control: 47.72 million USD</a:t>
            </a:r>
            <a:endParaRPr sz="1500">
              <a:solidFill>
                <a:srgbClr val="161519"/>
              </a:solidFill>
              <a:latin typeface="Assistant"/>
              <a:ea typeface="Assistant"/>
              <a:cs typeface="Assistant"/>
              <a:sym typeface="Assistant"/>
            </a:endParaRPr>
          </a:p>
          <a:p>
            <a:pPr indent="0" lvl="0" marL="0" rtl="0" algn="l">
              <a:spcBef>
                <a:spcPts val="1200"/>
              </a:spcBef>
              <a:spcAft>
                <a:spcPts val="0"/>
              </a:spcAft>
              <a:buNone/>
            </a:pPr>
            <a:r>
              <a:rPr lang="en" sz="1500">
                <a:solidFill>
                  <a:srgbClr val="161519"/>
                </a:solidFill>
                <a:latin typeface="Assistant"/>
                <a:ea typeface="Assistant"/>
                <a:cs typeface="Assistant"/>
                <a:sym typeface="Assistant"/>
              </a:rPr>
              <a:t>Improved: 49.85 million USD</a:t>
            </a:r>
            <a:endParaRPr sz="1500">
              <a:solidFill>
                <a:srgbClr val="161519"/>
              </a:solidFill>
              <a:latin typeface="Assistant"/>
              <a:ea typeface="Assistant"/>
              <a:cs typeface="Assistant"/>
              <a:sym typeface="Assistant"/>
            </a:endParaRPr>
          </a:p>
          <a:p>
            <a:pPr indent="0" lvl="0" marL="0" rtl="0" algn="l">
              <a:spcBef>
                <a:spcPts val="1200"/>
              </a:spcBef>
              <a:spcAft>
                <a:spcPts val="0"/>
              </a:spcAft>
              <a:buNone/>
            </a:pPr>
            <a:r>
              <a:rPr lang="en" sz="1500">
                <a:solidFill>
                  <a:srgbClr val="161519"/>
                </a:solidFill>
                <a:latin typeface="Assistant"/>
                <a:ea typeface="Assistant"/>
                <a:cs typeface="Assistant"/>
                <a:sym typeface="Assistant"/>
              </a:rPr>
              <a:t>4.47 % increase in revenue, while still enhancing customer experience</a:t>
            </a:r>
            <a:endParaRPr sz="1500">
              <a:solidFill>
                <a:srgbClr val="161519"/>
              </a:solidFill>
              <a:latin typeface="Assistant"/>
              <a:ea typeface="Assistant"/>
              <a:cs typeface="Assistant"/>
              <a:sym typeface="Assistant"/>
            </a:endParaRPr>
          </a:p>
          <a:p>
            <a:pPr indent="0" lvl="0" marL="0" rtl="0" algn="l">
              <a:spcBef>
                <a:spcPts val="1200"/>
              </a:spcBef>
              <a:spcAft>
                <a:spcPts val="1200"/>
              </a:spcAft>
              <a:buClr>
                <a:schemeClr val="dk1"/>
              </a:buClr>
              <a:buSzPts val="1100"/>
              <a:buFont typeface="Arial"/>
              <a:buNone/>
            </a:pPr>
            <a:r>
              <a:t/>
            </a:r>
            <a:endParaRPr sz="1500">
              <a:solidFill>
                <a:srgbClr val="161519"/>
              </a:solidFill>
              <a:latin typeface="Assistant"/>
              <a:ea typeface="Assistant"/>
              <a:cs typeface="Assistant"/>
              <a:sym typeface="Assistan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9b7ca1858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9b7ca1858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9aee857bd8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9aee857bd8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9aee857b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9aee857b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9aee857bd8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9aee857bd8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9b7ca1858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9b7ca1858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9aee857bd8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9aee857bd8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081f13bb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081f13bb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39515f2783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39515f2783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9aee857bd8_5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9aee857bd8_5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9515f2783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9515f2783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09e85b3a0e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09e85b3a0e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951a99245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951a99245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09e85b3a0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109e85b3a0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9f4ddc37c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9f4ddc37c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081f13bb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081f13bb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951a99245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951a99245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81f13bb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81f13bb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9aee857bd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9aee857bd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9aee857bd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9aee857bd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Dip during covid, steady recovery, exceeding before numbers after 2022</a:t>
            </a:r>
            <a:endParaRPr sz="1800">
              <a:solidFill>
                <a:schemeClr val="dk1"/>
              </a:solidFill>
              <a:latin typeface="Assistant"/>
              <a:ea typeface="Assistant"/>
              <a:cs typeface="Assistant"/>
              <a:sym typeface="Assistant"/>
            </a:endParaRPr>
          </a:p>
          <a:p>
            <a:pPr indent="-342900" lvl="0" marL="457200" rtl="0" algn="l">
              <a:spcBef>
                <a:spcPts val="0"/>
              </a:spcBef>
              <a:spcAft>
                <a:spcPts val="0"/>
              </a:spcAft>
              <a:buClr>
                <a:schemeClr val="dk1"/>
              </a:buClr>
              <a:buSzPts val="1800"/>
              <a:buFont typeface="Assistant"/>
              <a:buChar char="●"/>
            </a:pPr>
            <a:r>
              <a:rPr lang="en" sz="1800">
                <a:solidFill>
                  <a:schemeClr val="dk1"/>
                </a:solidFill>
                <a:latin typeface="Assistant"/>
                <a:ea typeface="Assistant"/>
                <a:cs typeface="Assistant"/>
                <a:sym typeface="Assistant"/>
              </a:rPr>
              <a:t>Projected over 7 million this year (made by comparing first 8 months of last year to first 8 months this year)</a:t>
            </a:r>
            <a:endParaRPr sz="1800">
              <a:solidFill>
                <a:schemeClr val="dk1"/>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993148" y="2319577"/>
            <a:ext cx="8144237" cy="6648789"/>
            <a:chOff x="3993148" y="2319577"/>
            <a:chExt cx="8144237" cy="6648789"/>
          </a:xfrm>
        </p:grpSpPr>
        <p:sp>
          <p:nvSpPr>
            <p:cNvPr id="10" name="Google Shape;10;p2"/>
            <p:cNvSpPr/>
            <p:nvPr/>
          </p:nvSpPr>
          <p:spPr>
            <a:xfrm flipH="1" rot="-7373547">
              <a:off x="6686843" y="37185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7373547">
              <a:off x="4668006" y="3363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 name="Google Shape;12;p2"/>
          <p:cNvGrpSpPr/>
          <p:nvPr/>
        </p:nvGrpSpPr>
        <p:grpSpPr>
          <a:xfrm>
            <a:off x="-4226835" y="-364285"/>
            <a:ext cx="6864805" cy="7906762"/>
            <a:chOff x="-4226835" y="-364285"/>
            <a:chExt cx="6864805" cy="7906762"/>
          </a:xfrm>
        </p:grpSpPr>
        <p:sp>
          <p:nvSpPr>
            <p:cNvPr id="13" name="Google Shape;13;p2"/>
            <p:cNvSpPr/>
            <p:nvPr/>
          </p:nvSpPr>
          <p:spPr>
            <a:xfrm rot="-9479323">
              <a:off x="-3612777" y="377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9479323">
              <a:off x="-2751572" y="2594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4784682" y="-3746717"/>
            <a:ext cx="7837286" cy="7451417"/>
            <a:chOff x="4784682" y="-3746717"/>
            <a:chExt cx="7837286" cy="7451417"/>
          </a:xfrm>
        </p:grpSpPr>
        <p:sp>
          <p:nvSpPr>
            <p:cNvPr id="16" name="Google Shape;16;p2"/>
            <p:cNvSpPr/>
            <p:nvPr/>
          </p:nvSpPr>
          <p:spPr>
            <a:xfrm flipH="1" rot="8937730">
              <a:off x="5526852" y="-28164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8937730">
              <a:off x="7104038" y="-1431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 name="Google Shape;18;p2"/>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9" name="Google Shape;19;p2"/>
          <p:cNvCxnSpPr/>
          <p:nvPr/>
        </p:nvCxnSpPr>
        <p:spPr>
          <a:xfrm>
            <a:off x="-47050" y="551367"/>
            <a:ext cx="9249900" cy="0"/>
          </a:xfrm>
          <a:prstGeom prst="straightConnector1">
            <a:avLst/>
          </a:prstGeom>
          <a:noFill/>
          <a:ln cap="flat" cmpd="sng" w="9525">
            <a:solidFill>
              <a:schemeClr val="dk1"/>
            </a:solidFill>
            <a:prstDash val="solid"/>
            <a:round/>
            <a:headEnd len="med" w="med" type="none"/>
            <a:tailEnd len="med" w="med" type="none"/>
          </a:ln>
        </p:spPr>
      </p:cxnSp>
      <p:sp>
        <p:nvSpPr>
          <p:cNvPr id="20" name="Google Shape;20;p2"/>
          <p:cNvSpPr txBox="1"/>
          <p:nvPr>
            <p:ph type="ctrTitle"/>
          </p:nvPr>
        </p:nvSpPr>
        <p:spPr>
          <a:xfrm>
            <a:off x="926210" y="753669"/>
            <a:ext cx="6125400" cy="18975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4300">
                <a:solidFill>
                  <a:srgbClr val="212529"/>
                </a:solidFill>
                <a:latin typeface="Archivo ExtraBold"/>
                <a:ea typeface="Archivo ExtraBold"/>
                <a:cs typeface="Archivo ExtraBold"/>
                <a:sym typeface="Archiv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 name="Google Shape;21;p2"/>
          <p:cNvSpPr txBox="1"/>
          <p:nvPr>
            <p:ph idx="1" type="subTitle"/>
          </p:nvPr>
        </p:nvSpPr>
        <p:spPr>
          <a:xfrm>
            <a:off x="926200" y="2738603"/>
            <a:ext cx="3442200" cy="33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500">
                <a:latin typeface="Assistant"/>
                <a:ea typeface="Assistant"/>
                <a:cs typeface="Assistant"/>
                <a:sym typeface="Assistan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2"/>
          <p:cNvSpPr/>
          <p:nvPr/>
        </p:nvSpPr>
        <p:spPr>
          <a:xfrm>
            <a:off x="1139600" y="3970863"/>
            <a:ext cx="1691775" cy="464875"/>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961475" y="2402248"/>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54273" y="1081523"/>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47075" y="5003475"/>
            <a:ext cx="9190925" cy="160970"/>
          </a:xfrm>
          <a:custGeom>
            <a:rect b="b" l="l" r="r" t="t"/>
            <a:pathLst>
              <a:path extrusionOk="0" h="12783" w="256479">
                <a:moveTo>
                  <a:pt x="1" y="0"/>
                </a:moveTo>
                <a:lnTo>
                  <a:pt x="256479" y="0"/>
                </a:lnTo>
                <a:lnTo>
                  <a:pt x="256479" y="12782"/>
                </a:lnTo>
                <a:lnTo>
                  <a:pt x="1" y="1278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sp>
        <p:nvSpPr>
          <p:cNvPr id="156" name="Google Shape;156;p11"/>
          <p:cNvSpPr txBox="1"/>
          <p:nvPr>
            <p:ph hasCustomPrompt="1" type="title"/>
          </p:nvPr>
        </p:nvSpPr>
        <p:spPr>
          <a:xfrm>
            <a:off x="1117800" y="1322500"/>
            <a:ext cx="6908400" cy="17679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7" name="Google Shape;157;p11"/>
          <p:cNvSpPr txBox="1"/>
          <p:nvPr>
            <p:ph idx="1" type="body"/>
          </p:nvPr>
        </p:nvSpPr>
        <p:spPr>
          <a:xfrm>
            <a:off x="1513825" y="3158950"/>
            <a:ext cx="5389500" cy="504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58" name="Google Shape;158;p11"/>
          <p:cNvGrpSpPr/>
          <p:nvPr/>
        </p:nvGrpSpPr>
        <p:grpSpPr>
          <a:xfrm>
            <a:off x="5131060" y="1199191"/>
            <a:ext cx="7634337" cy="7776286"/>
            <a:chOff x="5131060" y="1199191"/>
            <a:chExt cx="7634337" cy="7776286"/>
          </a:xfrm>
        </p:grpSpPr>
        <p:sp>
          <p:nvSpPr>
            <p:cNvPr id="159" name="Google Shape;159;p11"/>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3360060" y="239715"/>
            <a:ext cx="6864805" cy="7906762"/>
            <a:chOff x="-3360060" y="239715"/>
            <a:chExt cx="6864805" cy="7906762"/>
          </a:xfrm>
        </p:grpSpPr>
        <p:sp>
          <p:nvSpPr>
            <p:cNvPr id="162" name="Google Shape;162;p11"/>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1"/>
          <p:cNvGrpSpPr/>
          <p:nvPr/>
        </p:nvGrpSpPr>
        <p:grpSpPr>
          <a:xfrm>
            <a:off x="3713745" y="-3325550"/>
            <a:ext cx="8211561" cy="6465808"/>
            <a:chOff x="3713745" y="-3325550"/>
            <a:chExt cx="8211561" cy="6465808"/>
          </a:xfrm>
        </p:grpSpPr>
        <p:sp>
          <p:nvSpPr>
            <p:cNvPr id="165" name="Google Shape;165;p11"/>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 name="Google Shape;167;p11"/>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1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11"/>
          <p:cNvSpPr/>
          <p:nvPr/>
        </p:nvSpPr>
        <p:spPr>
          <a:xfrm>
            <a:off x="1267450" y="3759611"/>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5322650" y="3873686"/>
            <a:ext cx="1497221" cy="411414"/>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3478636" y="614948"/>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2" name="Shape 1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73" name="Shape 173"/>
        <p:cNvGrpSpPr/>
        <p:nvPr/>
      </p:nvGrpSpPr>
      <p:grpSpPr>
        <a:xfrm>
          <a:off x="0" y="0"/>
          <a:ext cx="0" cy="0"/>
          <a:chOff x="0" y="0"/>
          <a:chExt cx="0" cy="0"/>
        </a:xfrm>
      </p:grpSpPr>
      <p:grpSp>
        <p:nvGrpSpPr>
          <p:cNvPr id="174" name="Google Shape;174;p13"/>
          <p:cNvGrpSpPr/>
          <p:nvPr/>
        </p:nvGrpSpPr>
        <p:grpSpPr>
          <a:xfrm>
            <a:off x="3799235" y="2435377"/>
            <a:ext cx="8220712" cy="6596164"/>
            <a:chOff x="3799235" y="2435377"/>
            <a:chExt cx="8220712" cy="6596164"/>
          </a:xfrm>
        </p:grpSpPr>
        <p:sp>
          <p:nvSpPr>
            <p:cNvPr id="175" name="Google Shape;175;p13"/>
            <p:cNvSpPr/>
            <p:nvPr/>
          </p:nvSpPr>
          <p:spPr>
            <a:xfrm flipH="1" rot="-7373547">
              <a:off x="6569405" y="37817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rot="-7373547">
              <a:off x="4474094" y="34793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3"/>
          <p:cNvGrpSpPr/>
          <p:nvPr/>
        </p:nvGrpSpPr>
        <p:grpSpPr>
          <a:xfrm>
            <a:off x="-3791755" y="-2230748"/>
            <a:ext cx="6366120" cy="7945913"/>
            <a:chOff x="-10496805" y="2886777"/>
            <a:chExt cx="6366120" cy="7945913"/>
          </a:xfrm>
        </p:grpSpPr>
        <p:sp>
          <p:nvSpPr>
            <p:cNvPr id="178" name="Google Shape;178;p13"/>
            <p:cNvSpPr/>
            <p:nvPr/>
          </p:nvSpPr>
          <p:spPr>
            <a:xfrm rot="-9479323">
              <a:off x="-9520227" y="58851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rot="-9479323">
              <a:off x="-9882747" y="36284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3"/>
          <p:cNvGrpSpPr/>
          <p:nvPr/>
        </p:nvGrpSpPr>
        <p:grpSpPr>
          <a:xfrm>
            <a:off x="4867370" y="-4071642"/>
            <a:ext cx="8069311" cy="7536917"/>
            <a:chOff x="-8909405" y="115483"/>
            <a:chExt cx="8069311" cy="7536917"/>
          </a:xfrm>
        </p:grpSpPr>
        <p:sp>
          <p:nvSpPr>
            <p:cNvPr id="181" name="Google Shape;181;p13"/>
            <p:cNvSpPr/>
            <p:nvPr/>
          </p:nvSpPr>
          <p:spPr>
            <a:xfrm flipH="1" rot="8937730">
              <a:off x="-8167235" y="10457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flipH="1" rot="8937730">
              <a:off x="-6358024" y="251635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3"/>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3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13"/>
          <p:cNvSpPr txBox="1"/>
          <p:nvPr>
            <p:ph idx="2" type="title"/>
          </p:nvPr>
        </p:nvSpPr>
        <p:spPr>
          <a:xfrm>
            <a:off x="1251706" y="1771518"/>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28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13"/>
          <p:cNvSpPr txBox="1"/>
          <p:nvPr>
            <p:ph idx="1" type="subTitle"/>
          </p:nvPr>
        </p:nvSpPr>
        <p:spPr>
          <a:xfrm>
            <a:off x="1149588" y="2239601"/>
            <a:ext cx="2121300" cy="523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13"/>
          <p:cNvSpPr txBox="1"/>
          <p:nvPr>
            <p:ph hasCustomPrompt="1" idx="3" type="title"/>
          </p:nvPr>
        </p:nvSpPr>
        <p:spPr>
          <a:xfrm>
            <a:off x="1149588" y="1138218"/>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7" name="Google Shape;187;p13"/>
          <p:cNvSpPr txBox="1"/>
          <p:nvPr>
            <p:ph idx="4" type="title"/>
          </p:nvPr>
        </p:nvSpPr>
        <p:spPr>
          <a:xfrm>
            <a:off x="4918369" y="1771518"/>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13"/>
          <p:cNvSpPr txBox="1"/>
          <p:nvPr>
            <p:ph idx="5" type="subTitle"/>
          </p:nvPr>
        </p:nvSpPr>
        <p:spPr>
          <a:xfrm>
            <a:off x="4816242" y="223960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13"/>
          <p:cNvSpPr txBox="1"/>
          <p:nvPr>
            <p:ph hasCustomPrompt="1" idx="6" type="title"/>
          </p:nvPr>
        </p:nvSpPr>
        <p:spPr>
          <a:xfrm>
            <a:off x="4816237" y="1138218"/>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0" name="Google Shape;190;p13"/>
          <p:cNvSpPr txBox="1"/>
          <p:nvPr>
            <p:ph idx="7" type="title"/>
          </p:nvPr>
        </p:nvSpPr>
        <p:spPr>
          <a:xfrm>
            <a:off x="1251706" y="3465272"/>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 name="Google Shape;191;p13"/>
          <p:cNvSpPr txBox="1"/>
          <p:nvPr>
            <p:ph idx="8" type="subTitle"/>
          </p:nvPr>
        </p:nvSpPr>
        <p:spPr>
          <a:xfrm>
            <a:off x="1149588" y="393335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2" name="Google Shape;192;p13"/>
          <p:cNvSpPr txBox="1"/>
          <p:nvPr>
            <p:ph hasCustomPrompt="1" idx="9" type="title"/>
          </p:nvPr>
        </p:nvSpPr>
        <p:spPr>
          <a:xfrm>
            <a:off x="1149588" y="2831969"/>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3" name="Google Shape;193;p13"/>
          <p:cNvSpPr txBox="1"/>
          <p:nvPr>
            <p:ph idx="13" type="title"/>
          </p:nvPr>
        </p:nvSpPr>
        <p:spPr>
          <a:xfrm>
            <a:off x="4918369" y="3465272"/>
            <a:ext cx="3075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 name="Google Shape;194;p13"/>
          <p:cNvSpPr txBox="1"/>
          <p:nvPr>
            <p:ph idx="14" type="subTitle"/>
          </p:nvPr>
        </p:nvSpPr>
        <p:spPr>
          <a:xfrm>
            <a:off x="4816242" y="3933351"/>
            <a:ext cx="2121300" cy="52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13"/>
          <p:cNvSpPr txBox="1"/>
          <p:nvPr>
            <p:ph hasCustomPrompt="1" idx="15" type="title"/>
          </p:nvPr>
        </p:nvSpPr>
        <p:spPr>
          <a:xfrm>
            <a:off x="4816237" y="2831969"/>
            <a:ext cx="802200" cy="63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i="1" sz="3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cxnSp>
        <p:nvCxnSpPr>
          <p:cNvPr id="196" name="Google Shape;196;p13"/>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1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13"/>
          <p:cNvCxnSpPr/>
          <p:nvPr/>
        </p:nvCxnSpPr>
        <p:spPr>
          <a:xfrm rot="10800000">
            <a:off x="-47050" y="4622600"/>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99" name="Shape 199"/>
        <p:cNvGrpSpPr/>
        <p:nvPr/>
      </p:nvGrpSpPr>
      <p:grpSpPr>
        <a:xfrm>
          <a:off x="0" y="0"/>
          <a:ext cx="0" cy="0"/>
          <a:chOff x="0" y="0"/>
          <a:chExt cx="0" cy="0"/>
        </a:xfrm>
      </p:grpSpPr>
      <p:grpSp>
        <p:nvGrpSpPr>
          <p:cNvPr id="200" name="Google Shape;200;p14"/>
          <p:cNvGrpSpPr/>
          <p:nvPr/>
        </p:nvGrpSpPr>
        <p:grpSpPr>
          <a:xfrm>
            <a:off x="3797298" y="2319577"/>
            <a:ext cx="8540749" cy="6545489"/>
            <a:chOff x="2810973" y="6645577"/>
            <a:chExt cx="8540749" cy="6545489"/>
          </a:xfrm>
        </p:grpSpPr>
        <p:sp>
          <p:nvSpPr>
            <p:cNvPr id="201" name="Google Shape;201;p14"/>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4"/>
          <p:cNvGrpSpPr/>
          <p:nvPr/>
        </p:nvGrpSpPr>
        <p:grpSpPr>
          <a:xfrm>
            <a:off x="4961715" y="-3783460"/>
            <a:ext cx="7808105" cy="7141912"/>
            <a:chOff x="-16071160" y="5014390"/>
            <a:chExt cx="7808105" cy="7141912"/>
          </a:xfrm>
        </p:grpSpPr>
        <p:sp>
          <p:nvSpPr>
            <p:cNvPr id="204" name="Google Shape;204;p14"/>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4"/>
          <p:cNvGrpSpPr/>
          <p:nvPr/>
        </p:nvGrpSpPr>
        <p:grpSpPr>
          <a:xfrm>
            <a:off x="-3757180" y="226408"/>
            <a:ext cx="7179586" cy="8386867"/>
            <a:chOff x="-9622530" y="-1457817"/>
            <a:chExt cx="7179586" cy="8386867"/>
          </a:xfrm>
        </p:grpSpPr>
        <p:sp>
          <p:nvSpPr>
            <p:cNvPr id="207" name="Google Shape;207;p14"/>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4"/>
          <p:cNvSpPr txBox="1"/>
          <p:nvPr>
            <p:ph type="title"/>
          </p:nvPr>
        </p:nvSpPr>
        <p:spPr>
          <a:xfrm>
            <a:off x="8045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0" name="Google Shape;210;p14"/>
          <p:cNvSpPr txBox="1"/>
          <p:nvPr>
            <p:ph idx="1" type="subTitle"/>
          </p:nvPr>
        </p:nvSpPr>
        <p:spPr>
          <a:xfrm>
            <a:off x="7155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1" name="Google Shape;211;p14"/>
          <p:cNvSpPr txBox="1"/>
          <p:nvPr>
            <p:ph idx="2" type="title"/>
          </p:nvPr>
        </p:nvSpPr>
        <p:spPr>
          <a:xfrm>
            <a:off x="33313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2" name="Google Shape;212;p14"/>
          <p:cNvSpPr txBox="1"/>
          <p:nvPr>
            <p:ph idx="3" type="subTitle"/>
          </p:nvPr>
        </p:nvSpPr>
        <p:spPr>
          <a:xfrm>
            <a:off x="32423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14"/>
          <p:cNvSpPr txBox="1"/>
          <p:nvPr>
            <p:ph idx="4" type="title"/>
          </p:nvPr>
        </p:nvSpPr>
        <p:spPr>
          <a:xfrm>
            <a:off x="5858100" y="33584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4" name="Google Shape;214;p14"/>
          <p:cNvSpPr txBox="1"/>
          <p:nvPr>
            <p:ph idx="5" type="subTitle"/>
          </p:nvPr>
        </p:nvSpPr>
        <p:spPr>
          <a:xfrm>
            <a:off x="5769153" y="38038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14"/>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6" name="Google Shape;216;p14"/>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14"/>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4">
    <p:spTree>
      <p:nvGrpSpPr>
        <p:cNvPr id="219" name="Shape 219"/>
        <p:cNvGrpSpPr/>
        <p:nvPr/>
      </p:nvGrpSpPr>
      <p:grpSpPr>
        <a:xfrm>
          <a:off x="0" y="0"/>
          <a:ext cx="0" cy="0"/>
          <a:chOff x="0" y="0"/>
          <a:chExt cx="0" cy="0"/>
        </a:xfrm>
      </p:grpSpPr>
      <p:grpSp>
        <p:nvGrpSpPr>
          <p:cNvPr id="220" name="Google Shape;220;p15"/>
          <p:cNvGrpSpPr/>
          <p:nvPr/>
        </p:nvGrpSpPr>
        <p:grpSpPr>
          <a:xfrm rot="-2190330">
            <a:off x="4709833" y="1510753"/>
            <a:ext cx="8540751" cy="6545490"/>
            <a:chOff x="2810973" y="6645577"/>
            <a:chExt cx="8540749" cy="6545489"/>
          </a:xfrm>
        </p:grpSpPr>
        <p:sp>
          <p:nvSpPr>
            <p:cNvPr id="221" name="Google Shape;221;p15"/>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5"/>
          <p:cNvGrpSpPr/>
          <p:nvPr/>
        </p:nvGrpSpPr>
        <p:grpSpPr>
          <a:xfrm flipH="1" rot="3643067">
            <a:off x="-2355300" y="1138899"/>
            <a:ext cx="7179412" cy="8386664"/>
            <a:chOff x="-9622530" y="-1457817"/>
            <a:chExt cx="7179586" cy="8386867"/>
          </a:xfrm>
        </p:grpSpPr>
        <p:sp>
          <p:nvSpPr>
            <p:cNvPr id="224" name="Google Shape;224;p15"/>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5"/>
          <p:cNvGrpSpPr/>
          <p:nvPr/>
        </p:nvGrpSpPr>
        <p:grpSpPr>
          <a:xfrm rot="-2700000">
            <a:off x="-1044373" y="-4146292"/>
            <a:ext cx="7808030" cy="7141843"/>
            <a:chOff x="-16071160" y="5014390"/>
            <a:chExt cx="7808105" cy="7141912"/>
          </a:xfrm>
        </p:grpSpPr>
        <p:sp>
          <p:nvSpPr>
            <p:cNvPr id="227" name="Google Shape;227;p15"/>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5"/>
          <p:cNvSpPr txBox="1"/>
          <p:nvPr>
            <p:ph type="title"/>
          </p:nvPr>
        </p:nvSpPr>
        <p:spPr>
          <a:xfrm>
            <a:off x="11773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0" name="Google Shape;230;p15"/>
          <p:cNvSpPr txBox="1"/>
          <p:nvPr>
            <p:ph idx="1" type="subTitle"/>
          </p:nvPr>
        </p:nvSpPr>
        <p:spPr>
          <a:xfrm>
            <a:off x="10884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15"/>
          <p:cNvSpPr txBox="1"/>
          <p:nvPr>
            <p:ph idx="2" type="title"/>
          </p:nvPr>
        </p:nvSpPr>
        <p:spPr>
          <a:xfrm>
            <a:off x="37041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2" name="Google Shape;232;p15"/>
          <p:cNvSpPr txBox="1"/>
          <p:nvPr>
            <p:ph idx="3" type="subTitle"/>
          </p:nvPr>
        </p:nvSpPr>
        <p:spPr>
          <a:xfrm>
            <a:off x="36152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15"/>
          <p:cNvSpPr txBox="1"/>
          <p:nvPr>
            <p:ph idx="4" type="title"/>
          </p:nvPr>
        </p:nvSpPr>
        <p:spPr>
          <a:xfrm>
            <a:off x="6230950" y="2748843"/>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34" name="Google Shape;234;p15"/>
          <p:cNvSpPr txBox="1"/>
          <p:nvPr>
            <p:ph idx="5" type="subTitle"/>
          </p:nvPr>
        </p:nvSpPr>
        <p:spPr>
          <a:xfrm>
            <a:off x="6142003" y="3346677"/>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15"/>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6" name="Google Shape;236;p15"/>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1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15"/>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4_1">
    <p:spTree>
      <p:nvGrpSpPr>
        <p:cNvPr id="239" name="Shape 239"/>
        <p:cNvGrpSpPr/>
        <p:nvPr/>
      </p:nvGrpSpPr>
      <p:grpSpPr>
        <a:xfrm>
          <a:off x="0" y="0"/>
          <a:ext cx="0" cy="0"/>
          <a:chOff x="0" y="0"/>
          <a:chExt cx="0" cy="0"/>
        </a:xfrm>
      </p:grpSpPr>
      <p:sp>
        <p:nvSpPr>
          <p:cNvPr id="240" name="Google Shape;240;p16"/>
          <p:cNvSpPr/>
          <p:nvPr/>
        </p:nvSpPr>
        <p:spPr>
          <a:xfrm>
            <a:off x="7593125" y="2480186"/>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16"/>
          <p:cNvGrpSpPr/>
          <p:nvPr/>
        </p:nvGrpSpPr>
        <p:grpSpPr>
          <a:xfrm>
            <a:off x="3797298" y="2319577"/>
            <a:ext cx="8540749" cy="6545489"/>
            <a:chOff x="2810973" y="6645577"/>
            <a:chExt cx="8540749" cy="6545489"/>
          </a:xfrm>
        </p:grpSpPr>
        <p:sp>
          <p:nvSpPr>
            <p:cNvPr id="242" name="Google Shape;242;p16"/>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6"/>
          <p:cNvGrpSpPr/>
          <p:nvPr/>
        </p:nvGrpSpPr>
        <p:grpSpPr>
          <a:xfrm>
            <a:off x="4961715" y="-3783460"/>
            <a:ext cx="7808105" cy="7141912"/>
            <a:chOff x="-16071160" y="5014390"/>
            <a:chExt cx="7808105" cy="7141912"/>
          </a:xfrm>
        </p:grpSpPr>
        <p:sp>
          <p:nvSpPr>
            <p:cNvPr id="245" name="Google Shape;245;p16"/>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6"/>
          <p:cNvGrpSpPr/>
          <p:nvPr/>
        </p:nvGrpSpPr>
        <p:grpSpPr>
          <a:xfrm>
            <a:off x="-3757180" y="226408"/>
            <a:ext cx="7179586" cy="8386867"/>
            <a:chOff x="-9622530" y="-1457817"/>
            <a:chExt cx="7179586" cy="8386867"/>
          </a:xfrm>
        </p:grpSpPr>
        <p:sp>
          <p:nvSpPr>
            <p:cNvPr id="248" name="Google Shape;248;p16"/>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6"/>
          <p:cNvSpPr txBox="1"/>
          <p:nvPr>
            <p:ph type="title"/>
          </p:nvPr>
        </p:nvSpPr>
        <p:spPr>
          <a:xfrm>
            <a:off x="4284385" y="1405410"/>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1" name="Google Shape;251;p16"/>
          <p:cNvSpPr txBox="1"/>
          <p:nvPr>
            <p:ph idx="1" type="subTitle"/>
          </p:nvPr>
        </p:nvSpPr>
        <p:spPr>
          <a:xfrm>
            <a:off x="4189345" y="1888800"/>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16"/>
          <p:cNvSpPr txBox="1"/>
          <p:nvPr>
            <p:ph idx="2" type="title"/>
          </p:nvPr>
        </p:nvSpPr>
        <p:spPr>
          <a:xfrm>
            <a:off x="4284385" y="255848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3" name="Google Shape;253;p16"/>
          <p:cNvSpPr txBox="1"/>
          <p:nvPr>
            <p:ph idx="3" type="subTitle"/>
          </p:nvPr>
        </p:nvSpPr>
        <p:spPr>
          <a:xfrm>
            <a:off x="4189345" y="3041875"/>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4" name="Google Shape;254;p16"/>
          <p:cNvSpPr txBox="1"/>
          <p:nvPr>
            <p:ph idx="4" type="title"/>
          </p:nvPr>
        </p:nvSpPr>
        <p:spPr>
          <a:xfrm>
            <a:off x="4284385" y="3711560"/>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5" name="Google Shape;255;p16"/>
          <p:cNvSpPr txBox="1"/>
          <p:nvPr>
            <p:ph idx="5" type="subTitle"/>
          </p:nvPr>
        </p:nvSpPr>
        <p:spPr>
          <a:xfrm>
            <a:off x="4189345" y="4194950"/>
            <a:ext cx="3803100" cy="2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6" name="Google Shape;256;p16"/>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7" name="Google Shape;257;p16"/>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58" name="Google Shape;258;p16"/>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16"/>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260" name="Google Shape;260;p16"/>
          <p:cNvSpPr/>
          <p:nvPr/>
        </p:nvSpPr>
        <p:spPr>
          <a:xfrm>
            <a:off x="2087275" y="1905536"/>
            <a:ext cx="1497221" cy="411414"/>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191361" y="3788148"/>
            <a:ext cx="1048378" cy="25873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_4_1_1_1">
    <p:spTree>
      <p:nvGrpSpPr>
        <p:cNvPr id="262" name="Shape 262"/>
        <p:cNvGrpSpPr/>
        <p:nvPr/>
      </p:nvGrpSpPr>
      <p:grpSpPr>
        <a:xfrm>
          <a:off x="0" y="0"/>
          <a:ext cx="0" cy="0"/>
          <a:chOff x="0" y="0"/>
          <a:chExt cx="0" cy="0"/>
        </a:xfrm>
      </p:grpSpPr>
      <p:sp>
        <p:nvSpPr>
          <p:cNvPr id="263" name="Google Shape;263;p17"/>
          <p:cNvSpPr txBox="1"/>
          <p:nvPr>
            <p:ph type="title"/>
          </p:nvPr>
        </p:nvSpPr>
        <p:spPr>
          <a:xfrm>
            <a:off x="1168800" y="22583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4" name="Google Shape;264;p17"/>
          <p:cNvSpPr txBox="1"/>
          <p:nvPr>
            <p:ph idx="1" type="subTitle"/>
          </p:nvPr>
        </p:nvSpPr>
        <p:spPr>
          <a:xfrm>
            <a:off x="1079853" y="27122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17"/>
          <p:cNvSpPr txBox="1"/>
          <p:nvPr>
            <p:ph idx="2" type="title"/>
          </p:nvPr>
        </p:nvSpPr>
        <p:spPr>
          <a:xfrm>
            <a:off x="3695600" y="28679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6" name="Google Shape;266;p17"/>
          <p:cNvSpPr txBox="1"/>
          <p:nvPr>
            <p:ph idx="3" type="subTitle"/>
          </p:nvPr>
        </p:nvSpPr>
        <p:spPr>
          <a:xfrm>
            <a:off x="3606653" y="33218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17"/>
          <p:cNvSpPr txBox="1"/>
          <p:nvPr>
            <p:ph idx="4" type="title"/>
          </p:nvPr>
        </p:nvSpPr>
        <p:spPr>
          <a:xfrm>
            <a:off x="6222400" y="347759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8" name="Google Shape;268;p17"/>
          <p:cNvSpPr txBox="1"/>
          <p:nvPr>
            <p:ph idx="5" type="subTitle"/>
          </p:nvPr>
        </p:nvSpPr>
        <p:spPr>
          <a:xfrm>
            <a:off x="6133453" y="3931469"/>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17"/>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0" name="Google Shape;270;p17"/>
          <p:cNvGrpSpPr/>
          <p:nvPr/>
        </p:nvGrpSpPr>
        <p:grpSpPr>
          <a:xfrm flipH="1" rot="-6507401">
            <a:off x="5280396" y="-1911055"/>
            <a:ext cx="8541080" cy="6545742"/>
            <a:chOff x="2810973" y="6645577"/>
            <a:chExt cx="8540749" cy="6545489"/>
          </a:xfrm>
        </p:grpSpPr>
        <p:sp>
          <p:nvSpPr>
            <p:cNvPr id="271" name="Google Shape;271;p17"/>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17"/>
          <p:cNvGrpSpPr/>
          <p:nvPr/>
        </p:nvGrpSpPr>
        <p:grpSpPr>
          <a:xfrm rot="-2700000">
            <a:off x="-2742223" y="-4251242"/>
            <a:ext cx="7808030" cy="7141843"/>
            <a:chOff x="-16071160" y="5014390"/>
            <a:chExt cx="7808105" cy="7141912"/>
          </a:xfrm>
        </p:grpSpPr>
        <p:sp>
          <p:nvSpPr>
            <p:cNvPr id="274" name="Google Shape;274;p1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17"/>
          <p:cNvGrpSpPr/>
          <p:nvPr/>
        </p:nvGrpSpPr>
        <p:grpSpPr>
          <a:xfrm rot="-3643067">
            <a:off x="-2355300" y="1138899"/>
            <a:ext cx="7179412" cy="8386664"/>
            <a:chOff x="-9622530" y="-1457817"/>
            <a:chExt cx="7179586" cy="8386867"/>
          </a:xfrm>
        </p:grpSpPr>
        <p:sp>
          <p:nvSpPr>
            <p:cNvPr id="277" name="Google Shape;277;p17"/>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 name="Google Shape;279;p17"/>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80" name="Google Shape;280;p1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17"/>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_3">
    <p:spTree>
      <p:nvGrpSpPr>
        <p:cNvPr id="282" name="Shape 282"/>
        <p:cNvGrpSpPr/>
        <p:nvPr/>
      </p:nvGrpSpPr>
      <p:grpSpPr>
        <a:xfrm>
          <a:off x="0" y="0"/>
          <a:ext cx="0" cy="0"/>
          <a:chOff x="0" y="0"/>
          <a:chExt cx="0" cy="0"/>
        </a:xfrm>
      </p:grpSpPr>
      <p:grpSp>
        <p:nvGrpSpPr>
          <p:cNvPr id="283" name="Google Shape;283;p18"/>
          <p:cNvGrpSpPr/>
          <p:nvPr/>
        </p:nvGrpSpPr>
        <p:grpSpPr>
          <a:xfrm>
            <a:off x="3797298" y="2319577"/>
            <a:ext cx="8540749" cy="6545489"/>
            <a:chOff x="2810973" y="6645577"/>
            <a:chExt cx="8540749" cy="6545489"/>
          </a:xfrm>
        </p:grpSpPr>
        <p:sp>
          <p:nvSpPr>
            <p:cNvPr id="284" name="Google Shape;284;p18"/>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8"/>
          <p:cNvGrpSpPr/>
          <p:nvPr/>
        </p:nvGrpSpPr>
        <p:grpSpPr>
          <a:xfrm>
            <a:off x="4961715" y="-3783460"/>
            <a:ext cx="7808105" cy="7141912"/>
            <a:chOff x="-16071160" y="5014390"/>
            <a:chExt cx="7808105" cy="7141912"/>
          </a:xfrm>
        </p:grpSpPr>
        <p:sp>
          <p:nvSpPr>
            <p:cNvPr id="287" name="Google Shape;287;p1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8"/>
          <p:cNvGrpSpPr/>
          <p:nvPr/>
        </p:nvGrpSpPr>
        <p:grpSpPr>
          <a:xfrm>
            <a:off x="-3757180" y="226408"/>
            <a:ext cx="7179586" cy="8386867"/>
            <a:chOff x="-9622530" y="-1457817"/>
            <a:chExt cx="7179586" cy="8386867"/>
          </a:xfrm>
        </p:grpSpPr>
        <p:sp>
          <p:nvSpPr>
            <p:cNvPr id="290" name="Google Shape;290;p18"/>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8"/>
          <p:cNvSpPr txBox="1"/>
          <p:nvPr>
            <p:ph type="title"/>
          </p:nvPr>
        </p:nvSpPr>
        <p:spPr>
          <a:xfrm>
            <a:off x="7640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3" name="Google Shape;293;p18"/>
          <p:cNvSpPr txBox="1"/>
          <p:nvPr>
            <p:ph idx="1" type="subTitle"/>
          </p:nvPr>
        </p:nvSpPr>
        <p:spPr>
          <a:xfrm>
            <a:off x="7640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4" name="Google Shape;294;p18"/>
          <p:cNvSpPr txBox="1"/>
          <p:nvPr>
            <p:ph idx="2" type="title"/>
          </p:nvPr>
        </p:nvSpPr>
        <p:spPr>
          <a:xfrm>
            <a:off x="32908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5" name="Google Shape;295;p18"/>
          <p:cNvSpPr txBox="1"/>
          <p:nvPr>
            <p:ph idx="3" type="subTitle"/>
          </p:nvPr>
        </p:nvSpPr>
        <p:spPr>
          <a:xfrm>
            <a:off x="32908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6" name="Google Shape;296;p18"/>
          <p:cNvSpPr txBox="1"/>
          <p:nvPr>
            <p:ph idx="4" type="title"/>
          </p:nvPr>
        </p:nvSpPr>
        <p:spPr>
          <a:xfrm>
            <a:off x="5817675" y="2431413"/>
            <a:ext cx="19428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7" name="Google Shape;297;p18"/>
          <p:cNvSpPr txBox="1"/>
          <p:nvPr>
            <p:ph idx="5" type="subTitle"/>
          </p:nvPr>
        </p:nvSpPr>
        <p:spPr>
          <a:xfrm>
            <a:off x="5817675" y="2914813"/>
            <a:ext cx="20310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8" name="Google Shape;298;p18"/>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99" name="Google Shape;299;p18"/>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00" name="Google Shape;300;p18"/>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1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302" name="Google Shape;302;p18"/>
          <p:cNvSpPr txBox="1"/>
          <p:nvPr>
            <p:ph hasCustomPrompt="1" idx="7" type="title"/>
          </p:nvPr>
        </p:nvSpPr>
        <p:spPr>
          <a:xfrm>
            <a:off x="7640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03" name="Google Shape;303;p18"/>
          <p:cNvSpPr txBox="1"/>
          <p:nvPr>
            <p:ph hasCustomPrompt="1" idx="8" type="title"/>
          </p:nvPr>
        </p:nvSpPr>
        <p:spPr>
          <a:xfrm>
            <a:off x="32908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04" name="Google Shape;304;p18"/>
          <p:cNvSpPr txBox="1"/>
          <p:nvPr>
            <p:ph hasCustomPrompt="1" idx="9" type="title"/>
          </p:nvPr>
        </p:nvSpPr>
        <p:spPr>
          <a:xfrm>
            <a:off x="5817675" y="3606909"/>
            <a:ext cx="1149300" cy="59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3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2">
    <p:spTree>
      <p:nvGrpSpPr>
        <p:cNvPr id="305" name="Shape 305"/>
        <p:cNvGrpSpPr/>
        <p:nvPr/>
      </p:nvGrpSpPr>
      <p:grpSpPr>
        <a:xfrm>
          <a:off x="0" y="0"/>
          <a:ext cx="0" cy="0"/>
          <a:chOff x="0" y="0"/>
          <a:chExt cx="0" cy="0"/>
        </a:xfrm>
      </p:grpSpPr>
      <p:grpSp>
        <p:nvGrpSpPr>
          <p:cNvPr id="306" name="Google Shape;306;p19"/>
          <p:cNvGrpSpPr/>
          <p:nvPr/>
        </p:nvGrpSpPr>
        <p:grpSpPr>
          <a:xfrm rot="-2190330">
            <a:off x="4709833" y="1510753"/>
            <a:ext cx="8540751" cy="6545490"/>
            <a:chOff x="2810973" y="6645577"/>
            <a:chExt cx="8540749" cy="6545489"/>
          </a:xfrm>
        </p:grpSpPr>
        <p:sp>
          <p:nvSpPr>
            <p:cNvPr id="307" name="Google Shape;307;p19"/>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9"/>
          <p:cNvGrpSpPr/>
          <p:nvPr/>
        </p:nvGrpSpPr>
        <p:grpSpPr>
          <a:xfrm rot="-2700000">
            <a:off x="-1044373" y="-4146292"/>
            <a:ext cx="7808030" cy="7141843"/>
            <a:chOff x="-16071160" y="5014390"/>
            <a:chExt cx="7808105" cy="7141912"/>
          </a:xfrm>
        </p:grpSpPr>
        <p:sp>
          <p:nvSpPr>
            <p:cNvPr id="310" name="Google Shape;310;p1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19"/>
          <p:cNvGrpSpPr/>
          <p:nvPr/>
        </p:nvGrpSpPr>
        <p:grpSpPr>
          <a:xfrm flipH="1" rot="3643067">
            <a:off x="-2355300" y="1138899"/>
            <a:ext cx="7179412" cy="8386664"/>
            <a:chOff x="-9622530" y="-1457817"/>
            <a:chExt cx="7179586" cy="8386867"/>
          </a:xfrm>
        </p:grpSpPr>
        <p:sp>
          <p:nvSpPr>
            <p:cNvPr id="313" name="Google Shape;313;p19"/>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9"/>
          <p:cNvSpPr txBox="1"/>
          <p:nvPr>
            <p:ph type="title"/>
          </p:nvPr>
        </p:nvSpPr>
        <p:spPr>
          <a:xfrm>
            <a:off x="5317598" y="176182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6" name="Google Shape;316;p19"/>
          <p:cNvSpPr txBox="1"/>
          <p:nvPr>
            <p:ph idx="1" type="subTitle"/>
          </p:nvPr>
        </p:nvSpPr>
        <p:spPr>
          <a:xfrm>
            <a:off x="5234381" y="2217584"/>
            <a:ext cx="3005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19"/>
          <p:cNvSpPr txBox="1"/>
          <p:nvPr>
            <p:ph idx="2" type="title"/>
          </p:nvPr>
        </p:nvSpPr>
        <p:spPr>
          <a:xfrm>
            <a:off x="5317598" y="306792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8" name="Google Shape;318;p19"/>
          <p:cNvSpPr txBox="1"/>
          <p:nvPr>
            <p:ph idx="3" type="subTitle"/>
          </p:nvPr>
        </p:nvSpPr>
        <p:spPr>
          <a:xfrm>
            <a:off x="5234381" y="3523684"/>
            <a:ext cx="3005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9" name="Google Shape;319;p19"/>
          <p:cNvSpPr txBox="1"/>
          <p:nvPr>
            <p:ph idx="4"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20" name="Google Shape;320;p19"/>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1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22" name="Google Shape;322;p19"/>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323" name="Shape 323"/>
        <p:cNvGrpSpPr/>
        <p:nvPr/>
      </p:nvGrpSpPr>
      <p:grpSpPr>
        <a:xfrm>
          <a:off x="0" y="0"/>
          <a:ext cx="0" cy="0"/>
          <a:chOff x="0" y="0"/>
          <a:chExt cx="0" cy="0"/>
        </a:xfrm>
      </p:grpSpPr>
      <p:grpSp>
        <p:nvGrpSpPr>
          <p:cNvPr id="324" name="Google Shape;324;p20"/>
          <p:cNvGrpSpPr/>
          <p:nvPr/>
        </p:nvGrpSpPr>
        <p:grpSpPr>
          <a:xfrm>
            <a:off x="3797298" y="2319577"/>
            <a:ext cx="8540749" cy="6545489"/>
            <a:chOff x="2810973" y="6645577"/>
            <a:chExt cx="8540749" cy="6545489"/>
          </a:xfrm>
        </p:grpSpPr>
        <p:sp>
          <p:nvSpPr>
            <p:cNvPr id="325" name="Google Shape;325;p20"/>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0"/>
          <p:cNvGrpSpPr/>
          <p:nvPr/>
        </p:nvGrpSpPr>
        <p:grpSpPr>
          <a:xfrm>
            <a:off x="4961715" y="-3783460"/>
            <a:ext cx="7808105" cy="7141912"/>
            <a:chOff x="-16071160" y="5014390"/>
            <a:chExt cx="7808105" cy="7141912"/>
          </a:xfrm>
        </p:grpSpPr>
        <p:sp>
          <p:nvSpPr>
            <p:cNvPr id="328" name="Google Shape;328;p2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0"/>
          <p:cNvGrpSpPr/>
          <p:nvPr/>
        </p:nvGrpSpPr>
        <p:grpSpPr>
          <a:xfrm>
            <a:off x="-3757180" y="226408"/>
            <a:ext cx="7179586" cy="8386867"/>
            <a:chOff x="-9622530" y="-1457817"/>
            <a:chExt cx="7179586" cy="8386867"/>
          </a:xfrm>
        </p:grpSpPr>
        <p:sp>
          <p:nvSpPr>
            <p:cNvPr id="331" name="Google Shape;331;p20"/>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0"/>
          <p:cNvSpPr txBox="1"/>
          <p:nvPr>
            <p:ph type="title"/>
          </p:nvPr>
        </p:nvSpPr>
        <p:spPr>
          <a:xfrm>
            <a:off x="2368649" y="1269175"/>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4" name="Google Shape;334;p20"/>
          <p:cNvSpPr txBox="1"/>
          <p:nvPr>
            <p:ph idx="1" type="subTitle"/>
          </p:nvPr>
        </p:nvSpPr>
        <p:spPr>
          <a:xfrm>
            <a:off x="1068138" y="1714600"/>
            <a:ext cx="3421800" cy="34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20"/>
          <p:cNvSpPr txBox="1"/>
          <p:nvPr>
            <p:ph idx="2" type="title"/>
          </p:nvPr>
        </p:nvSpPr>
        <p:spPr>
          <a:xfrm>
            <a:off x="4654074" y="2097782"/>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6" name="Google Shape;336;p20"/>
          <p:cNvSpPr txBox="1"/>
          <p:nvPr>
            <p:ph idx="3" type="subTitle"/>
          </p:nvPr>
        </p:nvSpPr>
        <p:spPr>
          <a:xfrm>
            <a:off x="4654063" y="2543209"/>
            <a:ext cx="3421800" cy="34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20"/>
          <p:cNvSpPr txBox="1"/>
          <p:nvPr>
            <p:ph idx="4"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38" name="Google Shape;338;p20"/>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20"/>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2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20"/>
          <p:cNvSpPr txBox="1"/>
          <p:nvPr>
            <p:ph idx="5" type="title"/>
          </p:nvPr>
        </p:nvSpPr>
        <p:spPr>
          <a:xfrm>
            <a:off x="2368649" y="2926389"/>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2" name="Google Shape;342;p20"/>
          <p:cNvSpPr txBox="1"/>
          <p:nvPr>
            <p:ph idx="6" type="subTitle"/>
          </p:nvPr>
        </p:nvSpPr>
        <p:spPr>
          <a:xfrm>
            <a:off x="1068138" y="3371818"/>
            <a:ext cx="3421800" cy="349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3" name="Google Shape;343;p20"/>
          <p:cNvSpPr txBox="1"/>
          <p:nvPr>
            <p:ph idx="7" type="title"/>
          </p:nvPr>
        </p:nvSpPr>
        <p:spPr>
          <a:xfrm>
            <a:off x="4654074" y="375499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4" name="Google Shape;344;p20"/>
          <p:cNvSpPr txBox="1"/>
          <p:nvPr>
            <p:ph idx="8" type="subTitle"/>
          </p:nvPr>
        </p:nvSpPr>
        <p:spPr>
          <a:xfrm>
            <a:off x="4654063" y="4200428"/>
            <a:ext cx="3421800" cy="34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cxnSp>
        <p:nvCxnSpPr>
          <p:cNvPr id="27" name="Google Shape;27;p3"/>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grpSp>
        <p:nvGrpSpPr>
          <p:cNvPr id="28" name="Google Shape;28;p3"/>
          <p:cNvGrpSpPr/>
          <p:nvPr/>
        </p:nvGrpSpPr>
        <p:grpSpPr>
          <a:xfrm flipH="1" rot="-10141765">
            <a:off x="106953" y="-4010039"/>
            <a:ext cx="8930086" cy="6604389"/>
            <a:chOff x="-2468832" y="-3843712"/>
            <a:chExt cx="8930314" cy="6604558"/>
          </a:xfrm>
        </p:grpSpPr>
        <p:sp>
          <p:nvSpPr>
            <p:cNvPr id="29" name="Google Shape;29;p3"/>
            <p:cNvSpPr/>
            <p:nvPr/>
          </p:nvSpPr>
          <p:spPr>
            <a:xfrm flipH="1" rot="8937730">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rot="8937730">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flipH="1" rot="-7568947">
            <a:off x="5191855" y="1141063"/>
            <a:ext cx="6761666" cy="8234919"/>
            <a:chOff x="6288735" y="-306484"/>
            <a:chExt cx="6761537" cy="8234761"/>
          </a:xfrm>
        </p:grpSpPr>
        <p:sp>
          <p:nvSpPr>
            <p:cNvPr id="32" name="Google Shape;32;p3"/>
            <p:cNvSpPr/>
            <p:nvPr/>
          </p:nvSpPr>
          <p:spPr>
            <a:xfrm flipH="1" rot="-7373547">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rot="-7373547">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3"/>
          <p:cNvGrpSpPr/>
          <p:nvPr/>
        </p:nvGrpSpPr>
        <p:grpSpPr>
          <a:xfrm rot="-10107785">
            <a:off x="-4113594" y="455349"/>
            <a:ext cx="7666376" cy="7117367"/>
            <a:chOff x="-3875080" y="1222752"/>
            <a:chExt cx="7666345" cy="7117338"/>
          </a:xfrm>
        </p:grpSpPr>
        <p:sp>
          <p:nvSpPr>
            <p:cNvPr id="35" name="Google Shape;35;p3"/>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2940775" y="2400375"/>
            <a:ext cx="5037900" cy="657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3"/>
          <p:cNvSpPr txBox="1"/>
          <p:nvPr>
            <p:ph hasCustomPrompt="1" idx="2" type="title"/>
          </p:nvPr>
        </p:nvSpPr>
        <p:spPr>
          <a:xfrm>
            <a:off x="5946825" y="1121123"/>
            <a:ext cx="2246400" cy="107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i="1" sz="111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9" name="Google Shape;39;p3"/>
          <p:cNvSpPr txBox="1"/>
          <p:nvPr>
            <p:ph idx="1" type="subTitle"/>
          </p:nvPr>
        </p:nvSpPr>
        <p:spPr>
          <a:xfrm>
            <a:off x="3894251" y="3166935"/>
            <a:ext cx="4168800" cy="3243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0" name="Google Shape;40;p3"/>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1" name="Google Shape;41;p3"/>
          <p:cNvGrpSpPr/>
          <p:nvPr/>
        </p:nvGrpSpPr>
        <p:grpSpPr>
          <a:xfrm>
            <a:off x="0" y="4107207"/>
            <a:ext cx="9196991" cy="1066170"/>
            <a:chOff x="0" y="4107232"/>
            <a:chExt cx="9143957" cy="1066170"/>
          </a:xfrm>
        </p:grpSpPr>
        <p:sp>
          <p:nvSpPr>
            <p:cNvPr id="42" name="Google Shape;42;p3"/>
            <p:cNvSpPr/>
            <p:nvPr/>
          </p:nvSpPr>
          <p:spPr>
            <a:xfrm>
              <a:off x="0" y="4107232"/>
              <a:ext cx="9142358" cy="441029"/>
            </a:xfrm>
            <a:custGeom>
              <a:rect b="b" l="l" r="r" t="t"/>
              <a:pathLst>
                <a:path extrusionOk="0" h="10281" w="213121">
                  <a:moveTo>
                    <a:pt x="1" y="1"/>
                  </a:moveTo>
                  <a:lnTo>
                    <a:pt x="1" y="10281"/>
                  </a:lnTo>
                  <a:lnTo>
                    <a:pt x="213121" y="10281"/>
                  </a:lnTo>
                  <a:lnTo>
                    <a:pt x="213121" y="3950"/>
                  </a:lnTo>
                  <a:lnTo>
                    <a:pt x="213121" y="1"/>
                  </a:lnTo>
                  <a:lnTo>
                    <a:pt x="209334" y="1"/>
                  </a:lnTo>
                  <a:lnTo>
                    <a:pt x="209334" y="3950"/>
                  </a:lnTo>
                  <a:lnTo>
                    <a:pt x="208738" y="3950"/>
                  </a:lnTo>
                  <a:lnTo>
                    <a:pt x="208738" y="1516"/>
                  </a:lnTo>
                  <a:lnTo>
                    <a:pt x="204951" y="1516"/>
                  </a:lnTo>
                  <a:lnTo>
                    <a:pt x="204951" y="3950"/>
                  </a:lnTo>
                  <a:lnTo>
                    <a:pt x="203869" y="3950"/>
                  </a:lnTo>
                  <a:lnTo>
                    <a:pt x="203869" y="1"/>
                  </a:lnTo>
                  <a:lnTo>
                    <a:pt x="201975" y="1"/>
                  </a:lnTo>
                  <a:lnTo>
                    <a:pt x="201975" y="3950"/>
                  </a:lnTo>
                  <a:lnTo>
                    <a:pt x="201110" y="3950"/>
                  </a:lnTo>
                  <a:lnTo>
                    <a:pt x="201110" y="1"/>
                  </a:lnTo>
                  <a:lnTo>
                    <a:pt x="192831" y="1"/>
                  </a:lnTo>
                  <a:lnTo>
                    <a:pt x="192831" y="3950"/>
                  </a:lnTo>
                  <a:lnTo>
                    <a:pt x="191533" y="3950"/>
                  </a:lnTo>
                  <a:lnTo>
                    <a:pt x="191533" y="1516"/>
                  </a:lnTo>
                  <a:lnTo>
                    <a:pt x="183201" y="1516"/>
                  </a:lnTo>
                  <a:lnTo>
                    <a:pt x="183201" y="3950"/>
                  </a:lnTo>
                  <a:lnTo>
                    <a:pt x="182714" y="3950"/>
                  </a:lnTo>
                  <a:lnTo>
                    <a:pt x="182714" y="1"/>
                  </a:lnTo>
                  <a:lnTo>
                    <a:pt x="178926" y="1"/>
                  </a:lnTo>
                  <a:lnTo>
                    <a:pt x="178926" y="3950"/>
                  </a:lnTo>
                  <a:lnTo>
                    <a:pt x="178331" y="3950"/>
                  </a:lnTo>
                  <a:lnTo>
                    <a:pt x="178331" y="1516"/>
                  </a:lnTo>
                  <a:lnTo>
                    <a:pt x="174544" y="1516"/>
                  </a:lnTo>
                  <a:lnTo>
                    <a:pt x="174544" y="3950"/>
                  </a:lnTo>
                  <a:lnTo>
                    <a:pt x="173462" y="3950"/>
                  </a:lnTo>
                  <a:lnTo>
                    <a:pt x="173462" y="1"/>
                  </a:lnTo>
                  <a:lnTo>
                    <a:pt x="171568" y="1"/>
                  </a:lnTo>
                  <a:lnTo>
                    <a:pt x="171568" y="3950"/>
                  </a:lnTo>
                  <a:lnTo>
                    <a:pt x="164372" y="3950"/>
                  </a:lnTo>
                  <a:lnTo>
                    <a:pt x="164372" y="1"/>
                  </a:lnTo>
                  <a:lnTo>
                    <a:pt x="160531" y="1"/>
                  </a:lnTo>
                  <a:lnTo>
                    <a:pt x="160531" y="3950"/>
                  </a:lnTo>
                  <a:lnTo>
                    <a:pt x="159936" y="3950"/>
                  </a:lnTo>
                  <a:lnTo>
                    <a:pt x="159936" y="1"/>
                  </a:lnTo>
                  <a:lnTo>
                    <a:pt x="156094" y="1"/>
                  </a:lnTo>
                  <a:lnTo>
                    <a:pt x="156094" y="3950"/>
                  </a:lnTo>
                  <a:lnTo>
                    <a:pt x="155499" y="3950"/>
                  </a:lnTo>
                  <a:lnTo>
                    <a:pt x="155499" y="1516"/>
                  </a:lnTo>
                  <a:lnTo>
                    <a:pt x="151712" y="1516"/>
                  </a:lnTo>
                  <a:lnTo>
                    <a:pt x="151712" y="3950"/>
                  </a:lnTo>
                  <a:lnTo>
                    <a:pt x="150630" y="3950"/>
                  </a:lnTo>
                  <a:lnTo>
                    <a:pt x="150630" y="1"/>
                  </a:lnTo>
                  <a:lnTo>
                    <a:pt x="148736" y="1"/>
                  </a:lnTo>
                  <a:lnTo>
                    <a:pt x="148736" y="3950"/>
                  </a:lnTo>
                  <a:lnTo>
                    <a:pt x="147870" y="3950"/>
                  </a:lnTo>
                  <a:lnTo>
                    <a:pt x="147870" y="1"/>
                  </a:lnTo>
                  <a:lnTo>
                    <a:pt x="139592" y="1"/>
                  </a:lnTo>
                  <a:lnTo>
                    <a:pt x="139592" y="3950"/>
                  </a:lnTo>
                  <a:lnTo>
                    <a:pt x="138294" y="3950"/>
                  </a:lnTo>
                  <a:lnTo>
                    <a:pt x="138294" y="1516"/>
                  </a:lnTo>
                  <a:lnTo>
                    <a:pt x="130015" y="1516"/>
                  </a:lnTo>
                  <a:lnTo>
                    <a:pt x="130015" y="3950"/>
                  </a:lnTo>
                  <a:lnTo>
                    <a:pt x="129529" y="3950"/>
                  </a:lnTo>
                  <a:lnTo>
                    <a:pt x="129529" y="1"/>
                  </a:lnTo>
                  <a:lnTo>
                    <a:pt x="125687" y="1"/>
                  </a:lnTo>
                  <a:lnTo>
                    <a:pt x="125687" y="3950"/>
                  </a:lnTo>
                  <a:lnTo>
                    <a:pt x="125092" y="3950"/>
                  </a:lnTo>
                  <a:lnTo>
                    <a:pt x="125092" y="1516"/>
                  </a:lnTo>
                  <a:lnTo>
                    <a:pt x="121305" y="1516"/>
                  </a:lnTo>
                  <a:lnTo>
                    <a:pt x="121305" y="3950"/>
                  </a:lnTo>
                  <a:lnTo>
                    <a:pt x="120222" y="3950"/>
                  </a:lnTo>
                  <a:lnTo>
                    <a:pt x="120222" y="1"/>
                  </a:lnTo>
                  <a:lnTo>
                    <a:pt x="118329" y="1"/>
                  </a:lnTo>
                  <a:lnTo>
                    <a:pt x="118329" y="3950"/>
                  </a:lnTo>
                  <a:lnTo>
                    <a:pt x="111133" y="3950"/>
                  </a:lnTo>
                  <a:lnTo>
                    <a:pt x="111133" y="1"/>
                  </a:lnTo>
                  <a:lnTo>
                    <a:pt x="107345" y="1"/>
                  </a:lnTo>
                  <a:lnTo>
                    <a:pt x="107345" y="3950"/>
                  </a:lnTo>
                  <a:lnTo>
                    <a:pt x="105830" y="3950"/>
                  </a:lnTo>
                  <a:lnTo>
                    <a:pt x="105830" y="1"/>
                  </a:lnTo>
                  <a:lnTo>
                    <a:pt x="101989" y="1"/>
                  </a:lnTo>
                  <a:lnTo>
                    <a:pt x="101989" y="3950"/>
                  </a:lnTo>
                  <a:lnTo>
                    <a:pt x="101394" y="3950"/>
                  </a:lnTo>
                  <a:lnTo>
                    <a:pt x="101394" y="1516"/>
                  </a:lnTo>
                  <a:lnTo>
                    <a:pt x="97607" y="1516"/>
                  </a:lnTo>
                  <a:lnTo>
                    <a:pt x="97607" y="3950"/>
                  </a:lnTo>
                  <a:lnTo>
                    <a:pt x="96524" y="3950"/>
                  </a:lnTo>
                  <a:lnTo>
                    <a:pt x="96524" y="1"/>
                  </a:lnTo>
                  <a:lnTo>
                    <a:pt x="94631" y="1"/>
                  </a:lnTo>
                  <a:lnTo>
                    <a:pt x="94631" y="3950"/>
                  </a:lnTo>
                  <a:lnTo>
                    <a:pt x="93765" y="3950"/>
                  </a:lnTo>
                  <a:lnTo>
                    <a:pt x="93765" y="1"/>
                  </a:lnTo>
                  <a:lnTo>
                    <a:pt x="85487" y="1"/>
                  </a:lnTo>
                  <a:lnTo>
                    <a:pt x="85487" y="3950"/>
                  </a:lnTo>
                  <a:lnTo>
                    <a:pt x="84188" y="3950"/>
                  </a:lnTo>
                  <a:lnTo>
                    <a:pt x="84188" y="1516"/>
                  </a:lnTo>
                  <a:lnTo>
                    <a:pt x="75910" y="1516"/>
                  </a:lnTo>
                  <a:lnTo>
                    <a:pt x="75910" y="3950"/>
                  </a:lnTo>
                  <a:lnTo>
                    <a:pt x="75423" y="3950"/>
                  </a:lnTo>
                  <a:lnTo>
                    <a:pt x="75423" y="1"/>
                  </a:lnTo>
                  <a:lnTo>
                    <a:pt x="71582" y="1"/>
                  </a:lnTo>
                  <a:lnTo>
                    <a:pt x="71582" y="3950"/>
                  </a:lnTo>
                  <a:lnTo>
                    <a:pt x="70987" y="3950"/>
                  </a:lnTo>
                  <a:lnTo>
                    <a:pt x="70987" y="1516"/>
                  </a:lnTo>
                  <a:lnTo>
                    <a:pt x="67199" y="1516"/>
                  </a:lnTo>
                  <a:lnTo>
                    <a:pt x="67199" y="3950"/>
                  </a:lnTo>
                  <a:lnTo>
                    <a:pt x="66117" y="3950"/>
                  </a:lnTo>
                  <a:lnTo>
                    <a:pt x="66117" y="1"/>
                  </a:lnTo>
                  <a:lnTo>
                    <a:pt x="64224" y="1"/>
                  </a:lnTo>
                  <a:lnTo>
                    <a:pt x="64224" y="3950"/>
                  </a:lnTo>
                  <a:lnTo>
                    <a:pt x="57028" y="3950"/>
                  </a:lnTo>
                  <a:lnTo>
                    <a:pt x="57028" y="1"/>
                  </a:lnTo>
                  <a:lnTo>
                    <a:pt x="53186" y="1"/>
                  </a:lnTo>
                  <a:lnTo>
                    <a:pt x="53186" y="3950"/>
                  </a:lnTo>
                  <a:lnTo>
                    <a:pt x="52591" y="3950"/>
                  </a:lnTo>
                  <a:lnTo>
                    <a:pt x="52591" y="1"/>
                  </a:lnTo>
                  <a:lnTo>
                    <a:pt x="48750" y="1"/>
                  </a:lnTo>
                  <a:lnTo>
                    <a:pt x="48750" y="3950"/>
                  </a:lnTo>
                  <a:lnTo>
                    <a:pt x="48154" y="3950"/>
                  </a:lnTo>
                  <a:lnTo>
                    <a:pt x="48154" y="1516"/>
                  </a:lnTo>
                  <a:lnTo>
                    <a:pt x="44367" y="1516"/>
                  </a:lnTo>
                  <a:lnTo>
                    <a:pt x="44367" y="3950"/>
                  </a:lnTo>
                  <a:lnTo>
                    <a:pt x="43285" y="3950"/>
                  </a:lnTo>
                  <a:lnTo>
                    <a:pt x="43285" y="1"/>
                  </a:lnTo>
                  <a:lnTo>
                    <a:pt x="41391" y="1"/>
                  </a:lnTo>
                  <a:lnTo>
                    <a:pt x="41391" y="3950"/>
                  </a:lnTo>
                  <a:lnTo>
                    <a:pt x="40526" y="3950"/>
                  </a:lnTo>
                  <a:lnTo>
                    <a:pt x="40526" y="1"/>
                  </a:lnTo>
                  <a:lnTo>
                    <a:pt x="32248" y="1"/>
                  </a:lnTo>
                  <a:lnTo>
                    <a:pt x="32248" y="3950"/>
                  </a:lnTo>
                  <a:lnTo>
                    <a:pt x="30949" y="3950"/>
                  </a:lnTo>
                  <a:lnTo>
                    <a:pt x="30949" y="1516"/>
                  </a:lnTo>
                  <a:lnTo>
                    <a:pt x="22671" y="1516"/>
                  </a:lnTo>
                  <a:lnTo>
                    <a:pt x="22671" y="3950"/>
                  </a:lnTo>
                  <a:lnTo>
                    <a:pt x="22184" y="3950"/>
                  </a:lnTo>
                  <a:lnTo>
                    <a:pt x="22184" y="1"/>
                  </a:lnTo>
                  <a:lnTo>
                    <a:pt x="18343" y="1"/>
                  </a:lnTo>
                  <a:lnTo>
                    <a:pt x="18343" y="3950"/>
                  </a:lnTo>
                  <a:lnTo>
                    <a:pt x="17801" y="3950"/>
                  </a:lnTo>
                  <a:lnTo>
                    <a:pt x="17801" y="1516"/>
                  </a:lnTo>
                  <a:lnTo>
                    <a:pt x="13960" y="1516"/>
                  </a:lnTo>
                  <a:lnTo>
                    <a:pt x="13960" y="3950"/>
                  </a:lnTo>
                  <a:lnTo>
                    <a:pt x="12878" y="3950"/>
                  </a:lnTo>
                  <a:lnTo>
                    <a:pt x="12878" y="1"/>
                  </a:lnTo>
                  <a:lnTo>
                    <a:pt x="10984" y="1"/>
                  </a:lnTo>
                  <a:lnTo>
                    <a:pt x="10984" y="3950"/>
                  </a:lnTo>
                  <a:lnTo>
                    <a:pt x="3788" y="3950"/>
                  </a:lnTo>
                  <a:lnTo>
                    <a:pt x="37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0" y="4537850"/>
              <a:ext cx="9143957" cy="635553"/>
            </a:xfrm>
            <a:custGeom>
              <a:rect b="b" l="l" r="r" t="t"/>
              <a:pathLst>
                <a:path extrusionOk="0" h="19100" w="213121">
                  <a:moveTo>
                    <a:pt x="1" y="1"/>
                  </a:moveTo>
                  <a:lnTo>
                    <a:pt x="1" y="19100"/>
                  </a:lnTo>
                  <a:lnTo>
                    <a:pt x="213121" y="19100"/>
                  </a:lnTo>
                  <a:lnTo>
                    <a:pt x="2131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60006" y="4849321"/>
              <a:ext cx="8693626" cy="33"/>
            </a:xfrm>
            <a:custGeom>
              <a:rect b="b" l="l" r="r" t="t"/>
              <a:pathLst>
                <a:path extrusionOk="0" fill="none" h="1" w="202625">
                  <a:moveTo>
                    <a:pt x="1" y="1"/>
                  </a:moveTo>
                  <a:lnTo>
                    <a:pt x="202624"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472101" y="765650"/>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309399" y="125762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75800" y="308126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4_2">
    <p:spTree>
      <p:nvGrpSpPr>
        <p:cNvPr id="345" name="Shape 345"/>
        <p:cNvGrpSpPr/>
        <p:nvPr/>
      </p:nvGrpSpPr>
      <p:grpSpPr>
        <a:xfrm>
          <a:off x="0" y="0"/>
          <a:ext cx="0" cy="0"/>
          <a:chOff x="0" y="0"/>
          <a:chExt cx="0" cy="0"/>
        </a:xfrm>
      </p:grpSpPr>
      <p:grpSp>
        <p:nvGrpSpPr>
          <p:cNvPr id="346" name="Google Shape;346;p21"/>
          <p:cNvGrpSpPr/>
          <p:nvPr/>
        </p:nvGrpSpPr>
        <p:grpSpPr>
          <a:xfrm rot="-2190330">
            <a:off x="4709833" y="1510753"/>
            <a:ext cx="8540751" cy="6545490"/>
            <a:chOff x="2810973" y="6645577"/>
            <a:chExt cx="8540749" cy="6545489"/>
          </a:xfrm>
        </p:grpSpPr>
        <p:sp>
          <p:nvSpPr>
            <p:cNvPr id="347" name="Google Shape;347;p21"/>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1"/>
          <p:cNvGrpSpPr/>
          <p:nvPr/>
        </p:nvGrpSpPr>
        <p:grpSpPr>
          <a:xfrm flipH="1" rot="3643067">
            <a:off x="-2355300" y="1138899"/>
            <a:ext cx="7179412" cy="8386664"/>
            <a:chOff x="-9622530" y="-1457817"/>
            <a:chExt cx="7179586" cy="8386867"/>
          </a:xfrm>
        </p:grpSpPr>
        <p:sp>
          <p:nvSpPr>
            <p:cNvPr id="350" name="Google Shape;350;p21"/>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1"/>
          <p:cNvGrpSpPr/>
          <p:nvPr/>
        </p:nvGrpSpPr>
        <p:grpSpPr>
          <a:xfrm rot="-2700000">
            <a:off x="-1044373" y="-4146292"/>
            <a:ext cx="7808030" cy="7141843"/>
            <a:chOff x="-16071160" y="5014390"/>
            <a:chExt cx="7808105" cy="7141912"/>
          </a:xfrm>
        </p:grpSpPr>
        <p:sp>
          <p:nvSpPr>
            <p:cNvPr id="353" name="Google Shape;353;p2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1"/>
          <p:cNvSpPr txBox="1"/>
          <p:nvPr>
            <p:ph type="title"/>
          </p:nvPr>
        </p:nvSpPr>
        <p:spPr>
          <a:xfrm>
            <a:off x="10290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6" name="Google Shape;356;p21"/>
          <p:cNvSpPr txBox="1"/>
          <p:nvPr>
            <p:ph idx="1" type="subTitle"/>
          </p:nvPr>
        </p:nvSpPr>
        <p:spPr>
          <a:xfrm>
            <a:off x="9400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21"/>
          <p:cNvSpPr txBox="1"/>
          <p:nvPr>
            <p:ph idx="2" type="title"/>
          </p:nvPr>
        </p:nvSpPr>
        <p:spPr>
          <a:xfrm>
            <a:off x="35558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8" name="Google Shape;358;p21"/>
          <p:cNvSpPr txBox="1"/>
          <p:nvPr>
            <p:ph idx="3" type="subTitle"/>
          </p:nvPr>
        </p:nvSpPr>
        <p:spPr>
          <a:xfrm>
            <a:off x="34668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9" name="Google Shape;359;p21"/>
          <p:cNvSpPr txBox="1"/>
          <p:nvPr>
            <p:ph idx="4" type="title"/>
          </p:nvPr>
        </p:nvSpPr>
        <p:spPr>
          <a:xfrm>
            <a:off x="6082624" y="1853564"/>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0" name="Google Shape;360;p21"/>
          <p:cNvSpPr txBox="1"/>
          <p:nvPr>
            <p:ph idx="5" type="subTitle"/>
          </p:nvPr>
        </p:nvSpPr>
        <p:spPr>
          <a:xfrm>
            <a:off x="5993676" y="2298998"/>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21"/>
          <p:cNvSpPr txBox="1"/>
          <p:nvPr>
            <p:ph idx="6"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62" name="Google Shape;362;p21"/>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63" name="Google Shape;363;p2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64" name="Google Shape;364;p21"/>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21"/>
          <p:cNvSpPr txBox="1"/>
          <p:nvPr>
            <p:ph idx="7" type="title"/>
          </p:nvPr>
        </p:nvSpPr>
        <p:spPr>
          <a:xfrm>
            <a:off x="10349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6" name="Google Shape;366;p21"/>
          <p:cNvSpPr txBox="1"/>
          <p:nvPr>
            <p:ph idx="8" type="subTitle"/>
          </p:nvPr>
        </p:nvSpPr>
        <p:spPr>
          <a:xfrm>
            <a:off x="9459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7" name="Google Shape;367;p21"/>
          <p:cNvSpPr txBox="1"/>
          <p:nvPr>
            <p:ph idx="9" type="title"/>
          </p:nvPr>
        </p:nvSpPr>
        <p:spPr>
          <a:xfrm>
            <a:off x="35617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68" name="Google Shape;368;p21"/>
          <p:cNvSpPr txBox="1"/>
          <p:nvPr>
            <p:ph idx="13" type="subTitle"/>
          </p:nvPr>
        </p:nvSpPr>
        <p:spPr>
          <a:xfrm>
            <a:off x="34727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9" name="Google Shape;369;p21"/>
          <p:cNvSpPr txBox="1"/>
          <p:nvPr>
            <p:ph idx="14" type="title"/>
          </p:nvPr>
        </p:nvSpPr>
        <p:spPr>
          <a:xfrm>
            <a:off x="6088524" y="3481936"/>
            <a:ext cx="21213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0" name="Google Shape;370;p21"/>
          <p:cNvSpPr txBox="1"/>
          <p:nvPr>
            <p:ph idx="15" type="subTitle"/>
          </p:nvPr>
        </p:nvSpPr>
        <p:spPr>
          <a:xfrm>
            <a:off x="5999576" y="3927370"/>
            <a:ext cx="21213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371" name="Shape 371"/>
        <p:cNvGrpSpPr/>
        <p:nvPr/>
      </p:nvGrpSpPr>
      <p:grpSpPr>
        <a:xfrm>
          <a:off x="0" y="0"/>
          <a:ext cx="0" cy="0"/>
          <a:chOff x="0" y="0"/>
          <a:chExt cx="0" cy="0"/>
        </a:xfrm>
      </p:grpSpPr>
      <p:grpSp>
        <p:nvGrpSpPr>
          <p:cNvPr id="372" name="Google Shape;372;p22"/>
          <p:cNvGrpSpPr/>
          <p:nvPr/>
        </p:nvGrpSpPr>
        <p:grpSpPr>
          <a:xfrm>
            <a:off x="5131060" y="1199191"/>
            <a:ext cx="7634337" cy="7776286"/>
            <a:chOff x="5131060" y="1199191"/>
            <a:chExt cx="7634337" cy="7776286"/>
          </a:xfrm>
        </p:grpSpPr>
        <p:sp>
          <p:nvSpPr>
            <p:cNvPr id="373" name="Google Shape;373;p22"/>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2"/>
          <p:cNvGrpSpPr/>
          <p:nvPr/>
        </p:nvGrpSpPr>
        <p:grpSpPr>
          <a:xfrm>
            <a:off x="-3360060" y="239715"/>
            <a:ext cx="6864805" cy="7906762"/>
            <a:chOff x="-3360060" y="239715"/>
            <a:chExt cx="6864805" cy="7906762"/>
          </a:xfrm>
        </p:grpSpPr>
        <p:sp>
          <p:nvSpPr>
            <p:cNvPr id="376" name="Google Shape;376;p22"/>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2"/>
          <p:cNvGrpSpPr/>
          <p:nvPr/>
        </p:nvGrpSpPr>
        <p:grpSpPr>
          <a:xfrm>
            <a:off x="3713745" y="-3325550"/>
            <a:ext cx="8211561" cy="6465808"/>
            <a:chOff x="3713745" y="-3325550"/>
            <a:chExt cx="8211561" cy="6465808"/>
          </a:xfrm>
        </p:grpSpPr>
        <p:sp>
          <p:nvSpPr>
            <p:cNvPr id="379" name="Google Shape;379;p22"/>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22"/>
          <p:cNvSpPr txBox="1"/>
          <p:nvPr>
            <p:ph idx="1" type="body"/>
          </p:nvPr>
        </p:nvSpPr>
        <p:spPr>
          <a:xfrm>
            <a:off x="711725" y="1722875"/>
            <a:ext cx="3910800" cy="19632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500"/>
            </a:lvl1pPr>
            <a:lvl2pPr indent="-317500" lvl="1" marL="914400" rtl="0">
              <a:spcBef>
                <a:spcPts val="0"/>
              </a:spcBef>
              <a:spcAft>
                <a:spcPts val="0"/>
              </a:spcAft>
              <a:buClr>
                <a:srgbClr val="000000"/>
              </a:buClr>
              <a:buSzPts val="1400"/>
              <a:buFont typeface="Arimo"/>
              <a:buChar char="○"/>
              <a:defRPr/>
            </a:lvl2pPr>
            <a:lvl3pPr indent="-317500" lvl="2" marL="1371600" rtl="0">
              <a:spcBef>
                <a:spcPts val="0"/>
              </a:spcBef>
              <a:spcAft>
                <a:spcPts val="0"/>
              </a:spcAft>
              <a:buClr>
                <a:srgbClr val="000000"/>
              </a:buClr>
              <a:buSzPts val="1400"/>
              <a:buFont typeface="Arimo"/>
              <a:buChar char="■"/>
              <a:defRPr/>
            </a:lvl3pPr>
            <a:lvl4pPr indent="-317500" lvl="3" marL="1828800" rtl="0">
              <a:spcBef>
                <a:spcPts val="0"/>
              </a:spcBef>
              <a:spcAft>
                <a:spcPts val="0"/>
              </a:spcAft>
              <a:buClr>
                <a:srgbClr val="000000"/>
              </a:buClr>
              <a:buSzPts val="1400"/>
              <a:buFont typeface="Arimo"/>
              <a:buChar char="●"/>
              <a:defRPr/>
            </a:lvl4pPr>
            <a:lvl5pPr indent="-317500" lvl="4" marL="2286000" rtl="0">
              <a:spcBef>
                <a:spcPts val="0"/>
              </a:spcBef>
              <a:spcAft>
                <a:spcPts val="0"/>
              </a:spcAft>
              <a:buClr>
                <a:srgbClr val="000000"/>
              </a:buClr>
              <a:buSzPts val="1400"/>
              <a:buFont typeface="Arimo"/>
              <a:buChar char="○"/>
              <a:defRPr/>
            </a:lvl5pPr>
            <a:lvl6pPr indent="-317500" lvl="5" marL="2743200" rtl="0">
              <a:spcBef>
                <a:spcPts val="0"/>
              </a:spcBef>
              <a:spcAft>
                <a:spcPts val="0"/>
              </a:spcAft>
              <a:buClr>
                <a:srgbClr val="000000"/>
              </a:buClr>
              <a:buSzPts val="1400"/>
              <a:buFont typeface="Arimo"/>
              <a:buChar char="■"/>
              <a:defRPr/>
            </a:lvl6pPr>
            <a:lvl7pPr indent="-317500" lvl="6" marL="3200400" rtl="0">
              <a:spcBef>
                <a:spcPts val="0"/>
              </a:spcBef>
              <a:spcAft>
                <a:spcPts val="0"/>
              </a:spcAft>
              <a:buClr>
                <a:srgbClr val="000000"/>
              </a:buClr>
              <a:buSzPts val="1400"/>
              <a:buFont typeface="Arimo"/>
              <a:buChar char="●"/>
              <a:defRPr/>
            </a:lvl7pPr>
            <a:lvl8pPr indent="-317500" lvl="7" marL="3657600" rtl="0">
              <a:spcBef>
                <a:spcPts val="0"/>
              </a:spcBef>
              <a:spcAft>
                <a:spcPts val="0"/>
              </a:spcAft>
              <a:buClr>
                <a:srgbClr val="000000"/>
              </a:buClr>
              <a:buSzPts val="1400"/>
              <a:buFont typeface="Arimo"/>
              <a:buChar char="○"/>
              <a:defRPr/>
            </a:lvl8pPr>
            <a:lvl9pPr indent="-317500" lvl="8" marL="4114800" rtl="0">
              <a:spcBef>
                <a:spcPts val="0"/>
              </a:spcBef>
              <a:spcAft>
                <a:spcPts val="0"/>
              </a:spcAft>
              <a:buClr>
                <a:srgbClr val="000000"/>
              </a:buClr>
              <a:buSzPts val="1400"/>
              <a:buFont typeface="Arimo"/>
              <a:buChar char="■"/>
              <a:defRPr/>
            </a:lvl9pPr>
          </a:lstStyle>
          <a:p/>
        </p:txBody>
      </p:sp>
      <p:sp>
        <p:nvSpPr>
          <p:cNvPr id="382" name="Google Shape;382;p22"/>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3" name="Google Shape;383;p22"/>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384" name="Google Shape;384;p22"/>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385" name="Shape 385"/>
        <p:cNvGrpSpPr/>
        <p:nvPr/>
      </p:nvGrpSpPr>
      <p:grpSpPr>
        <a:xfrm>
          <a:off x="0" y="0"/>
          <a:ext cx="0" cy="0"/>
          <a:chOff x="0" y="0"/>
          <a:chExt cx="0" cy="0"/>
        </a:xfrm>
      </p:grpSpPr>
      <p:cxnSp>
        <p:nvCxnSpPr>
          <p:cNvPr id="386" name="Google Shape;386;p2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23"/>
          <p:cNvCxnSpPr/>
          <p:nvPr/>
        </p:nvCxnSpPr>
        <p:spPr>
          <a:xfrm>
            <a:off x="-47050" y="551367"/>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388" name="Google Shape;388;p23"/>
          <p:cNvGrpSpPr/>
          <p:nvPr/>
        </p:nvGrpSpPr>
        <p:grpSpPr>
          <a:xfrm>
            <a:off x="5131060" y="1199191"/>
            <a:ext cx="7634337" cy="7776286"/>
            <a:chOff x="5131060" y="1199191"/>
            <a:chExt cx="7634337" cy="7776286"/>
          </a:xfrm>
        </p:grpSpPr>
        <p:sp>
          <p:nvSpPr>
            <p:cNvPr id="389" name="Google Shape;389;p23"/>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3"/>
          <p:cNvGrpSpPr/>
          <p:nvPr/>
        </p:nvGrpSpPr>
        <p:grpSpPr>
          <a:xfrm>
            <a:off x="-3360060" y="239715"/>
            <a:ext cx="6864805" cy="7906762"/>
            <a:chOff x="-3360060" y="239715"/>
            <a:chExt cx="6864805" cy="7906762"/>
          </a:xfrm>
        </p:grpSpPr>
        <p:sp>
          <p:nvSpPr>
            <p:cNvPr id="392" name="Google Shape;392;p23"/>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3"/>
          <p:cNvGrpSpPr/>
          <p:nvPr/>
        </p:nvGrpSpPr>
        <p:grpSpPr>
          <a:xfrm>
            <a:off x="3713745" y="-3325550"/>
            <a:ext cx="8211561" cy="6465808"/>
            <a:chOff x="3713745" y="-3325550"/>
            <a:chExt cx="8211561" cy="6465808"/>
          </a:xfrm>
        </p:grpSpPr>
        <p:sp>
          <p:nvSpPr>
            <p:cNvPr id="395" name="Google Shape;395;p23"/>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3"/>
          <p:cNvSpPr txBox="1"/>
          <p:nvPr>
            <p:ph type="title"/>
          </p:nvPr>
        </p:nvSpPr>
        <p:spPr>
          <a:xfrm>
            <a:off x="1033725" y="2156250"/>
            <a:ext cx="2840100" cy="58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i="1"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8" name="Google Shape;398;p23"/>
          <p:cNvSpPr txBox="1"/>
          <p:nvPr>
            <p:ph idx="1" type="subTitle"/>
          </p:nvPr>
        </p:nvSpPr>
        <p:spPr>
          <a:xfrm>
            <a:off x="929338" y="2901662"/>
            <a:ext cx="2598600" cy="89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9" name="Google Shape;399;p23"/>
          <p:cNvSpPr/>
          <p:nvPr/>
        </p:nvSpPr>
        <p:spPr>
          <a:xfrm>
            <a:off x="-35925" y="4608025"/>
            <a:ext cx="9250022" cy="588294"/>
          </a:xfrm>
          <a:custGeom>
            <a:rect b="b" l="l" r="r" t="t"/>
            <a:pathLst>
              <a:path extrusionOk="0" h="7566" w="151789">
                <a:moveTo>
                  <a:pt x="0" y="1"/>
                </a:moveTo>
                <a:lnTo>
                  <a:pt x="151789" y="1"/>
                </a:lnTo>
                <a:lnTo>
                  <a:pt x="151789" y="7565"/>
                </a:lnTo>
                <a:lnTo>
                  <a:pt x="0" y="756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6398076" y="2325763"/>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4769024" y="97357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1923900" y="89431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403" name="Shape 403"/>
        <p:cNvGrpSpPr/>
        <p:nvPr/>
      </p:nvGrpSpPr>
      <p:grpSpPr>
        <a:xfrm>
          <a:off x="0" y="0"/>
          <a:ext cx="0" cy="0"/>
          <a:chOff x="0" y="0"/>
          <a:chExt cx="0" cy="0"/>
        </a:xfrm>
      </p:grpSpPr>
      <p:grpSp>
        <p:nvGrpSpPr>
          <p:cNvPr id="404" name="Google Shape;404;p24"/>
          <p:cNvGrpSpPr/>
          <p:nvPr/>
        </p:nvGrpSpPr>
        <p:grpSpPr>
          <a:xfrm>
            <a:off x="5131060" y="1199191"/>
            <a:ext cx="7634337" cy="7776286"/>
            <a:chOff x="5131060" y="1199191"/>
            <a:chExt cx="7634337" cy="7776286"/>
          </a:xfrm>
        </p:grpSpPr>
        <p:sp>
          <p:nvSpPr>
            <p:cNvPr id="405" name="Google Shape;405;p2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4"/>
          <p:cNvGrpSpPr/>
          <p:nvPr/>
        </p:nvGrpSpPr>
        <p:grpSpPr>
          <a:xfrm>
            <a:off x="-3360060" y="239715"/>
            <a:ext cx="6864805" cy="7906762"/>
            <a:chOff x="-3360060" y="239715"/>
            <a:chExt cx="6864805" cy="7906762"/>
          </a:xfrm>
        </p:grpSpPr>
        <p:sp>
          <p:nvSpPr>
            <p:cNvPr id="408" name="Google Shape;408;p2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4"/>
          <p:cNvGrpSpPr/>
          <p:nvPr/>
        </p:nvGrpSpPr>
        <p:grpSpPr>
          <a:xfrm>
            <a:off x="3713745" y="-3325550"/>
            <a:ext cx="8211561" cy="6465808"/>
            <a:chOff x="3713745" y="-3325550"/>
            <a:chExt cx="8211561" cy="6465808"/>
          </a:xfrm>
        </p:grpSpPr>
        <p:sp>
          <p:nvSpPr>
            <p:cNvPr id="411" name="Google Shape;411;p2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3" name="Google Shape;413;p2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24"/>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15" name="Google Shape;415;p24"/>
          <p:cNvSpPr txBox="1"/>
          <p:nvPr>
            <p:ph type="title"/>
          </p:nvPr>
        </p:nvSpPr>
        <p:spPr>
          <a:xfrm>
            <a:off x="4329450" y="2155950"/>
            <a:ext cx="3075900" cy="58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16" name="Google Shape;416;p24"/>
          <p:cNvSpPr txBox="1"/>
          <p:nvPr>
            <p:ph idx="1" type="subTitle"/>
          </p:nvPr>
        </p:nvSpPr>
        <p:spPr>
          <a:xfrm>
            <a:off x="4903690" y="2912188"/>
            <a:ext cx="2598600" cy="89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7" name="Google Shape;417;p24"/>
          <p:cNvSpPr/>
          <p:nvPr/>
        </p:nvSpPr>
        <p:spPr>
          <a:xfrm>
            <a:off x="990350" y="621523"/>
            <a:ext cx="1416016" cy="38910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7039822" y="505192"/>
            <a:ext cx="875381" cy="240778"/>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5154325" y="1371677"/>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
    <p:spTree>
      <p:nvGrpSpPr>
        <p:cNvPr id="420" name="Shape 420"/>
        <p:cNvGrpSpPr/>
        <p:nvPr/>
      </p:nvGrpSpPr>
      <p:grpSpPr>
        <a:xfrm>
          <a:off x="0" y="0"/>
          <a:ext cx="0" cy="0"/>
          <a:chOff x="0" y="0"/>
          <a:chExt cx="0" cy="0"/>
        </a:xfrm>
      </p:grpSpPr>
      <p:grpSp>
        <p:nvGrpSpPr>
          <p:cNvPr id="421" name="Google Shape;421;p25"/>
          <p:cNvGrpSpPr/>
          <p:nvPr/>
        </p:nvGrpSpPr>
        <p:grpSpPr>
          <a:xfrm>
            <a:off x="5131060" y="1199191"/>
            <a:ext cx="7634337" cy="7776286"/>
            <a:chOff x="5131060" y="1199191"/>
            <a:chExt cx="7634337" cy="7776286"/>
          </a:xfrm>
        </p:grpSpPr>
        <p:sp>
          <p:nvSpPr>
            <p:cNvPr id="422" name="Google Shape;422;p25"/>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5"/>
          <p:cNvGrpSpPr/>
          <p:nvPr/>
        </p:nvGrpSpPr>
        <p:grpSpPr>
          <a:xfrm>
            <a:off x="-3360060" y="239715"/>
            <a:ext cx="6864805" cy="7906762"/>
            <a:chOff x="-3360060" y="239715"/>
            <a:chExt cx="6864805" cy="7906762"/>
          </a:xfrm>
        </p:grpSpPr>
        <p:sp>
          <p:nvSpPr>
            <p:cNvPr id="425" name="Google Shape;425;p2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5"/>
          <p:cNvGrpSpPr/>
          <p:nvPr/>
        </p:nvGrpSpPr>
        <p:grpSpPr>
          <a:xfrm>
            <a:off x="3713745" y="-3325550"/>
            <a:ext cx="8211561" cy="6465808"/>
            <a:chOff x="3713745" y="-3325550"/>
            <a:chExt cx="8211561" cy="6465808"/>
          </a:xfrm>
        </p:grpSpPr>
        <p:sp>
          <p:nvSpPr>
            <p:cNvPr id="428" name="Google Shape;428;p25"/>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0" name="Google Shape;430;p2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2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32" name="Google Shape;432;p25"/>
          <p:cNvSpPr txBox="1"/>
          <p:nvPr>
            <p:ph type="title"/>
          </p:nvPr>
        </p:nvSpPr>
        <p:spPr>
          <a:xfrm>
            <a:off x="713575" y="1982175"/>
            <a:ext cx="3703200" cy="544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sz="33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3" name="Google Shape;433;p25"/>
          <p:cNvSpPr txBox="1"/>
          <p:nvPr>
            <p:ph idx="1" type="subTitle"/>
          </p:nvPr>
        </p:nvSpPr>
        <p:spPr>
          <a:xfrm>
            <a:off x="715447" y="2647950"/>
            <a:ext cx="3703200" cy="3480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4" name="Google Shape;434;p25"/>
          <p:cNvSpPr/>
          <p:nvPr/>
        </p:nvSpPr>
        <p:spPr>
          <a:xfrm>
            <a:off x="1272725" y="880453"/>
            <a:ext cx="2096617" cy="57612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1124300" y="3766148"/>
            <a:ext cx="1810183" cy="497899"/>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6601926" y="2571757"/>
            <a:ext cx="1651619" cy="407585"/>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_1_1_1_1">
    <p:spTree>
      <p:nvGrpSpPr>
        <p:cNvPr id="437" name="Shape 437"/>
        <p:cNvGrpSpPr/>
        <p:nvPr/>
      </p:nvGrpSpPr>
      <p:grpSpPr>
        <a:xfrm>
          <a:off x="0" y="0"/>
          <a:ext cx="0" cy="0"/>
          <a:chOff x="0" y="0"/>
          <a:chExt cx="0" cy="0"/>
        </a:xfrm>
      </p:grpSpPr>
      <p:grpSp>
        <p:nvGrpSpPr>
          <p:cNvPr id="438" name="Google Shape;438;p26"/>
          <p:cNvGrpSpPr/>
          <p:nvPr/>
        </p:nvGrpSpPr>
        <p:grpSpPr>
          <a:xfrm>
            <a:off x="5131060" y="1199191"/>
            <a:ext cx="7634337" cy="7776286"/>
            <a:chOff x="5131060" y="1199191"/>
            <a:chExt cx="7634337" cy="7776286"/>
          </a:xfrm>
        </p:grpSpPr>
        <p:sp>
          <p:nvSpPr>
            <p:cNvPr id="439" name="Google Shape;439;p26"/>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6"/>
          <p:cNvGrpSpPr/>
          <p:nvPr/>
        </p:nvGrpSpPr>
        <p:grpSpPr>
          <a:xfrm>
            <a:off x="-3360060" y="239715"/>
            <a:ext cx="6864805" cy="7906762"/>
            <a:chOff x="-3360060" y="239715"/>
            <a:chExt cx="6864805" cy="7906762"/>
          </a:xfrm>
        </p:grpSpPr>
        <p:sp>
          <p:nvSpPr>
            <p:cNvPr id="442" name="Google Shape;442;p26"/>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6"/>
          <p:cNvGrpSpPr/>
          <p:nvPr/>
        </p:nvGrpSpPr>
        <p:grpSpPr>
          <a:xfrm>
            <a:off x="3713745" y="-3325550"/>
            <a:ext cx="8211561" cy="6465808"/>
            <a:chOff x="3713745" y="-3325550"/>
            <a:chExt cx="8211561" cy="6465808"/>
          </a:xfrm>
        </p:grpSpPr>
        <p:sp>
          <p:nvSpPr>
            <p:cNvPr id="445" name="Google Shape;445;p26"/>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7" name="Google Shape;447;p26"/>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448" name="Google Shape;448;p26"/>
          <p:cNvSpPr txBox="1"/>
          <p:nvPr>
            <p:ph type="title"/>
          </p:nvPr>
        </p:nvSpPr>
        <p:spPr>
          <a:xfrm>
            <a:off x="998850" y="929675"/>
            <a:ext cx="3249300" cy="2352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3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9" name="Google Shape;449;p26"/>
          <p:cNvSpPr txBox="1"/>
          <p:nvPr>
            <p:ph idx="1" type="subTitle"/>
          </p:nvPr>
        </p:nvSpPr>
        <p:spPr>
          <a:xfrm>
            <a:off x="1075800" y="3369150"/>
            <a:ext cx="3644700" cy="795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50" name="Google Shape;450;p26"/>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2_1">
    <p:spTree>
      <p:nvGrpSpPr>
        <p:cNvPr id="451" name="Shape 451"/>
        <p:cNvGrpSpPr/>
        <p:nvPr/>
      </p:nvGrpSpPr>
      <p:grpSpPr>
        <a:xfrm>
          <a:off x="0" y="0"/>
          <a:ext cx="0" cy="0"/>
          <a:chOff x="0" y="0"/>
          <a:chExt cx="0" cy="0"/>
        </a:xfrm>
      </p:grpSpPr>
      <p:grpSp>
        <p:nvGrpSpPr>
          <p:cNvPr id="452" name="Google Shape;452;p27"/>
          <p:cNvGrpSpPr/>
          <p:nvPr/>
        </p:nvGrpSpPr>
        <p:grpSpPr>
          <a:xfrm>
            <a:off x="-3757180" y="226408"/>
            <a:ext cx="7179586" cy="8386867"/>
            <a:chOff x="-9622530" y="-1457817"/>
            <a:chExt cx="7179586" cy="8386867"/>
          </a:xfrm>
        </p:grpSpPr>
        <p:sp>
          <p:nvSpPr>
            <p:cNvPr id="453" name="Google Shape;453;p27"/>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7"/>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6" name="Google Shape;456;p27"/>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57" name="Google Shape;457;p27"/>
          <p:cNvGrpSpPr/>
          <p:nvPr/>
        </p:nvGrpSpPr>
        <p:grpSpPr>
          <a:xfrm>
            <a:off x="3797298" y="2319577"/>
            <a:ext cx="8540749" cy="6545489"/>
            <a:chOff x="2810973" y="6645577"/>
            <a:chExt cx="8540749" cy="6545489"/>
          </a:xfrm>
        </p:grpSpPr>
        <p:sp>
          <p:nvSpPr>
            <p:cNvPr id="458" name="Google Shape;458;p27"/>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7"/>
          <p:cNvGrpSpPr/>
          <p:nvPr/>
        </p:nvGrpSpPr>
        <p:grpSpPr>
          <a:xfrm>
            <a:off x="4961715" y="-3783460"/>
            <a:ext cx="7808105" cy="7141912"/>
            <a:chOff x="-16071160" y="5014390"/>
            <a:chExt cx="7808105" cy="7141912"/>
          </a:xfrm>
        </p:grpSpPr>
        <p:sp>
          <p:nvSpPr>
            <p:cNvPr id="461" name="Google Shape;461;p27"/>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3" name="Google Shape;463;p27"/>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464" name="Google Shape;464;p2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2_1_1">
    <p:spTree>
      <p:nvGrpSpPr>
        <p:cNvPr id="465" name="Shape 465"/>
        <p:cNvGrpSpPr/>
        <p:nvPr/>
      </p:nvGrpSpPr>
      <p:grpSpPr>
        <a:xfrm>
          <a:off x="0" y="0"/>
          <a:ext cx="0" cy="0"/>
          <a:chOff x="0" y="0"/>
          <a:chExt cx="0" cy="0"/>
        </a:xfrm>
      </p:grpSpPr>
      <p:grpSp>
        <p:nvGrpSpPr>
          <p:cNvPr id="466" name="Google Shape;466;p28"/>
          <p:cNvGrpSpPr/>
          <p:nvPr/>
        </p:nvGrpSpPr>
        <p:grpSpPr>
          <a:xfrm rot="-2190330">
            <a:off x="4709833" y="1510753"/>
            <a:ext cx="8540751" cy="6545490"/>
            <a:chOff x="2810973" y="6645577"/>
            <a:chExt cx="8540749" cy="6545489"/>
          </a:xfrm>
        </p:grpSpPr>
        <p:sp>
          <p:nvSpPr>
            <p:cNvPr id="467" name="Google Shape;467;p28"/>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8"/>
          <p:cNvGrpSpPr/>
          <p:nvPr/>
        </p:nvGrpSpPr>
        <p:grpSpPr>
          <a:xfrm rot="-2700000">
            <a:off x="-1044373" y="-4146292"/>
            <a:ext cx="7808030" cy="7141843"/>
            <a:chOff x="-16071160" y="5014390"/>
            <a:chExt cx="7808105" cy="7141912"/>
          </a:xfrm>
        </p:grpSpPr>
        <p:sp>
          <p:nvSpPr>
            <p:cNvPr id="470" name="Google Shape;470;p28"/>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8"/>
          <p:cNvGrpSpPr/>
          <p:nvPr/>
        </p:nvGrpSpPr>
        <p:grpSpPr>
          <a:xfrm flipH="1" rot="3643067">
            <a:off x="-2355300" y="1138899"/>
            <a:ext cx="7179412" cy="8386664"/>
            <a:chOff x="-9622530" y="-1457817"/>
            <a:chExt cx="7179586" cy="8386867"/>
          </a:xfrm>
        </p:grpSpPr>
        <p:sp>
          <p:nvSpPr>
            <p:cNvPr id="473" name="Google Shape;473;p28"/>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5" name="Google Shape;475;p28"/>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76" name="Google Shape;476;p2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28"/>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478" name="Google Shape;478;p28"/>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2_1_1_1">
    <p:spTree>
      <p:nvGrpSpPr>
        <p:cNvPr id="479" name="Shape 479"/>
        <p:cNvGrpSpPr/>
        <p:nvPr/>
      </p:nvGrpSpPr>
      <p:grpSpPr>
        <a:xfrm>
          <a:off x="0" y="0"/>
          <a:ext cx="0" cy="0"/>
          <a:chOff x="0" y="0"/>
          <a:chExt cx="0" cy="0"/>
        </a:xfrm>
      </p:grpSpPr>
      <p:grpSp>
        <p:nvGrpSpPr>
          <p:cNvPr id="480" name="Google Shape;480;p29"/>
          <p:cNvGrpSpPr/>
          <p:nvPr/>
        </p:nvGrpSpPr>
        <p:grpSpPr>
          <a:xfrm>
            <a:off x="-3757180" y="226408"/>
            <a:ext cx="7179586" cy="8386867"/>
            <a:chOff x="-9622530" y="-1457817"/>
            <a:chExt cx="7179586" cy="8386867"/>
          </a:xfrm>
        </p:grpSpPr>
        <p:sp>
          <p:nvSpPr>
            <p:cNvPr id="481" name="Google Shape;481;p29"/>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9"/>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4" name="Google Shape;484;p29"/>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85" name="Google Shape;485;p29"/>
          <p:cNvGrpSpPr/>
          <p:nvPr/>
        </p:nvGrpSpPr>
        <p:grpSpPr>
          <a:xfrm>
            <a:off x="3797298" y="2319577"/>
            <a:ext cx="8540749" cy="6545489"/>
            <a:chOff x="2810973" y="6645577"/>
            <a:chExt cx="8540749" cy="6545489"/>
          </a:xfrm>
        </p:grpSpPr>
        <p:sp>
          <p:nvSpPr>
            <p:cNvPr id="486" name="Google Shape;486;p29"/>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9"/>
          <p:cNvGrpSpPr/>
          <p:nvPr/>
        </p:nvGrpSpPr>
        <p:grpSpPr>
          <a:xfrm>
            <a:off x="4961715" y="-3783460"/>
            <a:ext cx="7808105" cy="7141912"/>
            <a:chOff x="-16071160" y="5014390"/>
            <a:chExt cx="7808105" cy="7141912"/>
          </a:xfrm>
        </p:grpSpPr>
        <p:sp>
          <p:nvSpPr>
            <p:cNvPr id="489" name="Google Shape;489;p29"/>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1" name="Google Shape;491;p29"/>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2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2_1_1_1_1">
    <p:spTree>
      <p:nvGrpSpPr>
        <p:cNvPr id="493" name="Shape 493"/>
        <p:cNvGrpSpPr/>
        <p:nvPr/>
      </p:nvGrpSpPr>
      <p:grpSpPr>
        <a:xfrm>
          <a:off x="0" y="0"/>
          <a:ext cx="0" cy="0"/>
          <a:chOff x="0" y="0"/>
          <a:chExt cx="0" cy="0"/>
        </a:xfrm>
      </p:grpSpPr>
      <p:grpSp>
        <p:nvGrpSpPr>
          <p:cNvPr id="494" name="Google Shape;494;p30"/>
          <p:cNvGrpSpPr/>
          <p:nvPr/>
        </p:nvGrpSpPr>
        <p:grpSpPr>
          <a:xfrm>
            <a:off x="-3757180" y="226408"/>
            <a:ext cx="7179586" cy="8386867"/>
            <a:chOff x="-9622530" y="-1457817"/>
            <a:chExt cx="7179586" cy="8386867"/>
          </a:xfrm>
        </p:grpSpPr>
        <p:sp>
          <p:nvSpPr>
            <p:cNvPr id="495" name="Google Shape;495;p30"/>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30"/>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98" name="Google Shape;498;p30"/>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499" name="Google Shape;499;p30"/>
          <p:cNvGrpSpPr/>
          <p:nvPr/>
        </p:nvGrpSpPr>
        <p:grpSpPr>
          <a:xfrm>
            <a:off x="3797298" y="2319577"/>
            <a:ext cx="8540749" cy="6545489"/>
            <a:chOff x="2810973" y="6645577"/>
            <a:chExt cx="8540749" cy="6545489"/>
          </a:xfrm>
        </p:grpSpPr>
        <p:sp>
          <p:nvSpPr>
            <p:cNvPr id="500" name="Google Shape;500;p30"/>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0"/>
          <p:cNvGrpSpPr/>
          <p:nvPr/>
        </p:nvGrpSpPr>
        <p:grpSpPr>
          <a:xfrm>
            <a:off x="4961715" y="-3783460"/>
            <a:ext cx="7808105" cy="7141912"/>
            <a:chOff x="-16071160" y="5014390"/>
            <a:chExt cx="7808105" cy="7141912"/>
          </a:xfrm>
        </p:grpSpPr>
        <p:sp>
          <p:nvSpPr>
            <p:cNvPr id="503" name="Google Shape;503;p30"/>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5" name="Google Shape;505;p30"/>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06" name="Google Shape;506;p3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grpSp>
        <p:nvGrpSpPr>
          <p:cNvPr id="49" name="Google Shape;49;p4"/>
          <p:cNvGrpSpPr/>
          <p:nvPr/>
        </p:nvGrpSpPr>
        <p:grpSpPr>
          <a:xfrm>
            <a:off x="5131060" y="1199191"/>
            <a:ext cx="7634337" cy="7776286"/>
            <a:chOff x="5131060" y="1199191"/>
            <a:chExt cx="7634337" cy="7776286"/>
          </a:xfrm>
        </p:grpSpPr>
        <p:sp>
          <p:nvSpPr>
            <p:cNvPr id="50" name="Google Shape;50;p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4"/>
          <p:cNvGrpSpPr/>
          <p:nvPr/>
        </p:nvGrpSpPr>
        <p:grpSpPr>
          <a:xfrm>
            <a:off x="-3360060" y="239715"/>
            <a:ext cx="6864805" cy="7906762"/>
            <a:chOff x="-3360060" y="239715"/>
            <a:chExt cx="6864805" cy="7906762"/>
          </a:xfrm>
        </p:grpSpPr>
        <p:sp>
          <p:nvSpPr>
            <p:cNvPr id="53" name="Google Shape;53;p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4"/>
          <p:cNvGrpSpPr/>
          <p:nvPr/>
        </p:nvGrpSpPr>
        <p:grpSpPr>
          <a:xfrm>
            <a:off x="3713745" y="-3325550"/>
            <a:ext cx="8211561" cy="6465808"/>
            <a:chOff x="3713745" y="-3325550"/>
            <a:chExt cx="8211561" cy="6465808"/>
          </a:xfrm>
        </p:grpSpPr>
        <p:sp>
          <p:nvSpPr>
            <p:cNvPr id="56" name="Google Shape;56;p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txBox="1"/>
          <p:nvPr>
            <p:ph idx="1" type="body"/>
          </p:nvPr>
        </p:nvSpPr>
        <p:spPr>
          <a:xfrm>
            <a:off x="711725" y="975619"/>
            <a:ext cx="7545600" cy="3587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AutoNum type="arabicPeriod"/>
              <a:defRPr sz="11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59" name="Google Shape;59;p4"/>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0" name="Google Shape;60;p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4"/>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_2_1_1_1_1_1">
    <p:spTree>
      <p:nvGrpSpPr>
        <p:cNvPr id="507" name="Shape 507"/>
        <p:cNvGrpSpPr/>
        <p:nvPr/>
      </p:nvGrpSpPr>
      <p:grpSpPr>
        <a:xfrm>
          <a:off x="0" y="0"/>
          <a:ext cx="0" cy="0"/>
          <a:chOff x="0" y="0"/>
          <a:chExt cx="0" cy="0"/>
        </a:xfrm>
      </p:grpSpPr>
      <p:sp>
        <p:nvSpPr>
          <p:cNvPr id="508" name="Google Shape;508;p31"/>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09" name="Google Shape;509;p31"/>
          <p:cNvGrpSpPr/>
          <p:nvPr/>
        </p:nvGrpSpPr>
        <p:grpSpPr>
          <a:xfrm rot="-3081700">
            <a:off x="5062414" y="1332519"/>
            <a:ext cx="8540717" cy="6545464"/>
            <a:chOff x="2810973" y="6645577"/>
            <a:chExt cx="8540749" cy="6545489"/>
          </a:xfrm>
        </p:grpSpPr>
        <p:sp>
          <p:nvSpPr>
            <p:cNvPr id="510" name="Google Shape;510;p31"/>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1"/>
          <p:cNvGrpSpPr/>
          <p:nvPr/>
        </p:nvGrpSpPr>
        <p:grpSpPr>
          <a:xfrm flipH="1" rot="2700000">
            <a:off x="-996223" y="-4312217"/>
            <a:ext cx="7808030" cy="7141843"/>
            <a:chOff x="-16071160" y="5014390"/>
            <a:chExt cx="7808105" cy="7141912"/>
          </a:xfrm>
        </p:grpSpPr>
        <p:sp>
          <p:nvSpPr>
            <p:cNvPr id="513" name="Google Shape;513;p31"/>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1"/>
          <p:cNvGrpSpPr/>
          <p:nvPr/>
        </p:nvGrpSpPr>
        <p:grpSpPr>
          <a:xfrm flipH="1" rot="4910881">
            <a:off x="-3351002" y="796756"/>
            <a:ext cx="7179619" cy="8386906"/>
            <a:chOff x="-9622530" y="-1457817"/>
            <a:chExt cx="7179586" cy="8386867"/>
          </a:xfrm>
        </p:grpSpPr>
        <p:sp>
          <p:nvSpPr>
            <p:cNvPr id="516" name="Google Shape;516;p31"/>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31"/>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31"/>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31"/>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_2_1_1_1_1_1_1">
    <p:spTree>
      <p:nvGrpSpPr>
        <p:cNvPr id="521" name="Shape 521"/>
        <p:cNvGrpSpPr/>
        <p:nvPr/>
      </p:nvGrpSpPr>
      <p:grpSpPr>
        <a:xfrm>
          <a:off x="0" y="0"/>
          <a:ext cx="0" cy="0"/>
          <a:chOff x="0" y="0"/>
          <a:chExt cx="0" cy="0"/>
        </a:xfrm>
      </p:grpSpPr>
      <p:grpSp>
        <p:nvGrpSpPr>
          <p:cNvPr id="522" name="Google Shape;522;p32"/>
          <p:cNvGrpSpPr/>
          <p:nvPr/>
        </p:nvGrpSpPr>
        <p:grpSpPr>
          <a:xfrm>
            <a:off x="-3757180" y="226408"/>
            <a:ext cx="7179586" cy="8386867"/>
            <a:chOff x="-9622530" y="-1457817"/>
            <a:chExt cx="7179586" cy="8386867"/>
          </a:xfrm>
        </p:grpSpPr>
        <p:sp>
          <p:nvSpPr>
            <p:cNvPr id="523" name="Google Shape;523;p32"/>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2"/>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26" name="Google Shape;526;p32"/>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grpSp>
        <p:nvGrpSpPr>
          <p:cNvPr id="527" name="Google Shape;527;p32"/>
          <p:cNvGrpSpPr/>
          <p:nvPr/>
        </p:nvGrpSpPr>
        <p:grpSpPr>
          <a:xfrm>
            <a:off x="3797298" y="2319577"/>
            <a:ext cx="8540749" cy="6545489"/>
            <a:chOff x="2810973" y="6645577"/>
            <a:chExt cx="8540749" cy="6545489"/>
          </a:xfrm>
        </p:grpSpPr>
        <p:sp>
          <p:nvSpPr>
            <p:cNvPr id="528" name="Google Shape;528;p32"/>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2"/>
          <p:cNvGrpSpPr/>
          <p:nvPr/>
        </p:nvGrpSpPr>
        <p:grpSpPr>
          <a:xfrm>
            <a:off x="4961715" y="-3783460"/>
            <a:ext cx="7808105" cy="7141912"/>
            <a:chOff x="-16071160" y="5014390"/>
            <a:chExt cx="7808105" cy="7141912"/>
          </a:xfrm>
        </p:grpSpPr>
        <p:sp>
          <p:nvSpPr>
            <p:cNvPr id="531" name="Google Shape;531;p32"/>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3" name="Google Shape;533;p32"/>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34" name="Google Shape;534;p32"/>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_2_1_1_1_1_1_1_1">
    <p:spTree>
      <p:nvGrpSpPr>
        <p:cNvPr id="535" name="Shape 535"/>
        <p:cNvGrpSpPr/>
        <p:nvPr/>
      </p:nvGrpSpPr>
      <p:grpSpPr>
        <a:xfrm>
          <a:off x="0" y="0"/>
          <a:ext cx="0" cy="0"/>
          <a:chOff x="0" y="0"/>
          <a:chExt cx="0" cy="0"/>
        </a:xfrm>
      </p:grpSpPr>
      <p:sp>
        <p:nvSpPr>
          <p:cNvPr id="536" name="Google Shape;536;p33"/>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i="1"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7" name="Google Shape;537;p33"/>
          <p:cNvGrpSpPr/>
          <p:nvPr/>
        </p:nvGrpSpPr>
        <p:grpSpPr>
          <a:xfrm rot="-3689381">
            <a:off x="5311024" y="805969"/>
            <a:ext cx="8540446" cy="6545256"/>
            <a:chOff x="2810973" y="6645577"/>
            <a:chExt cx="8540749" cy="6545489"/>
          </a:xfrm>
        </p:grpSpPr>
        <p:sp>
          <p:nvSpPr>
            <p:cNvPr id="538" name="Google Shape;538;p33"/>
            <p:cNvSpPr/>
            <p:nvPr/>
          </p:nvSpPr>
          <p:spPr>
            <a:xfrm flipH="1" rot="-7373547">
              <a:off x="5901180" y="794129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flipH="1" rot="-7373547">
              <a:off x="3485831" y="7689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3"/>
          <p:cNvGrpSpPr/>
          <p:nvPr/>
        </p:nvGrpSpPr>
        <p:grpSpPr>
          <a:xfrm rot="-1520869">
            <a:off x="-2280617" y="-4229167"/>
            <a:ext cx="7807883" cy="7141709"/>
            <a:chOff x="-16071160" y="5014390"/>
            <a:chExt cx="7808105" cy="7141912"/>
          </a:xfrm>
        </p:grpSpPr>
        <p:sp>
          <p:nvSpPr>
            <p:cNvPr id="541" name="Google Shape;541;p33"/>
            <p:cNvSpPr/>
            <p:nvPr/>
          </p:nvSpPr>
          <p:spPr>
            <a:xfrm rot="-9479323">
              <a:off x="-15457102" y="57560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rot="-9479323">
              <a:off x="-13652597" y="72087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3"/>
          <p:cNvGrpSpPr/>
          <p:nvPr/>
        </p:nvGrpSpPr>
        <p:grpSpPr>
          <a:xfrm rot="-2700000">
            <a:off x="-3496062" y="1310129"/>
            <a:ext cx="7179517" cy="8386787"/>
            <a:chOff x="-9622530" y="-1457817"/>
            <a:chExt cx="7179586" cy="8386867"/>
          </a:xfrm>
        </p:grpSpPr>
        <p:sp>
          <p:nvSpPr>
            <p:cNvPr id="544" name="Google Shape;544;p33"/>
            <p:cNvSpPr/>
            <p:nvPr/>
          </p:nvSpPr>
          <p:spPr>
            <a:xfrm flipH="1" rot="8937730">
              <a:off x="-8880360" y="-527567"/>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flipH="1" rot="8937730">
              <a:off x="-7960874" y="17930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6" name="Google Shape;546;p33"/>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33"/>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48" name="Google Shape;548;p33"/>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_1_1_1_1">
    <p:spTree>
      <p:nvGrpSpPr>
        <p:cNvPr id="549" name="Shape 549"/>
        <p:cNvGrpSpPr/>
        <p:nvPr/>
      </p:nvGrpSpPr>
      <p:grpSpPr>
        <a:xfrm>
          <a:off x="0" y="0"/>
          <a:ext cx="0" cy="0"/>
          <a:chOff x="0" y="0"/>
          <a:chExt cx="0" cy="0"/>
        </a:xfrm>
      </p:grpSpPr>
      <p:grpSp>
        <p:nvGrpSpPr>
          <p:cNvPr id="550" name="Google Shape;550;p34"/>
          <p:cNvGrpSpPr/>
          <p:nvPr/>
        </p:nvGrpSpPr>
        <p:grpSpPr>
          <a:xfrm>
            <a:off x="5131060" y="1199191"/>
            <a:ext cx="7634337" cy="7776286"/>
            <a:chOff x="5131060" y="1199191"/>
            <a:chExt cx="7634337" cy="7776286"/>
          </a:xfrm>
        </p:grpSpPr>
        <p:sp>
          <p:nvSpPr>
            <p:cNvPr id="551" name="Google Shape;551;p34"/>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4"/>
          <p:cNvGrpSpPr/>
          <p:nvPr/>
        </p:nvGrpSpPr>
        <p:grpSpPr>
          <a:xfrm>
            <a:off x="-3360060" y="239715"/>
            <a:ext cx="6864805" cy="7906762"/>
            <a:chOff x="-3360060" y="239715"/>
            <a:chExt cx="6864805" cy="7906762"/>
          </a:xfrm>
        </p:grpSpPr>
        <p:sp>
          <p:nvSpPr>
            <p:cNvPr id="554" name="Google Shape;554;p34"/>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4"/>
          <p:cNvGrpSpPr/>
          <p:nvPr/>
        </p:nvGrpSpPr>
        <p:grpSpPr>
          <a:xfrm>
            <a:off x="3713745" y="-3325550"/>
            <a:ext cx="8211561" cy="6465808"/>
            <a:chOff x="3713745" y="-3325550"/>
            <a:chExt cx="8211561" cy="6465808"/>
          </a:xfrm>
        </p:grpSpPr>
        <p:sp>
          <p:nvSpPr>
            <p:cNvPr id="557" name="Google Shape;557;p34"/>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9" name="Google Shape;559;p34"/>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
        <p:nvSpPr>
          <p:cNvPr id="560" name="Google Shape;560;p34"/>
          <p:cNvSpPr txBox="1"/>
          <p:nvPr>
            <p:ph type="title"/>
          </p:nvPr>
        </p:nvSpPr>
        <p:spPr>
          <a:xfrm>
            <a:off x="872400" y="538250"/>
            <a:ext cx="3146100" cy="63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6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61" name="Google Shape;561;p34"/>
          <p:cNvSpPr txBox="1"/>
          <p:nvPr>
            <p:ph idx="1" type="subTitle"/>
          </p:nvPr>
        </p:nvSpPr>
        <p:spPr>
          <a:xfrm>
            <a:off x="867950" y="1346300"/>
            <a:ext cx="2967900" cy="96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2" name="Google Shape;562;p34"/>
          <p:cNvSpPr/>
          <p:nvPr/>
        </p:nvSpPr>
        <p:spPr>
          <a:xfrm>
            <a:off x="4490473" y="3850650"/>
            <a:ext cx="1790405" cy="491977"/>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5908009" y="757675"/>
            <a:ext cx="1515014" cy="416712"/>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3683450" y="1987914"/>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txBox="1"/>
          <p:nvPr/>
        </p:nvSpPr>
        <p:spPr>
          <a:xfrm>
            <a:off x="872400" y="3356213"/>
            <a:ext cx="32412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2"/>
                </a:solidFill>
                <a:latin typeface="Assistant"/>
                <a:ea typeface="Assistant"/>
                <a:cs typeface="Assistant"/>
                <a:sym typeface="Assistant"/>
              </a:rPr>
              <a:t>CREDITS</a:t>
            </a:r>
            <a:r>
              <a:rPr lang="en" sz="1200">
                <a:solidFill>
                  <a:schemeClr val="lt2"/>
                </a:solidFill>
                <a:latin typeface="Assistant"/>
                <a:ea typeface="Assistant"/>
                <a:cs typeface="Assistant"/>
                <a:sym typeface="Assistant"/>
              </a:rPr>
              <a:t>:</a:t>
            </a:r>
            <a:r>
              <a:rPr lang="en" sz="1200">
                <a:solidFill>
                  <a:schemeClr val="dk1"/>
                </a:solidFill>
                <a:latin typeface="Assistant"/>
                <a:ea typeface="Assistant"/>
                <a:cs typeface="Assistant"/>
                <a:sym typeface="Assistant"/>
              </a:rPr>
              <a:t> This presentation template was created by </a:t>
            </a:r>
            <a:r>
              <a:rPr b="1" lang="en" sz="1200">
                <a:solidFill>
                  <a:schemeClr val="lt2"/>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1"/>
                </a:solidFill>
                <a:latin typeface="Assistant"/>
                <a:ea typeface="Assistant"/>
                <a:cs typeface="Assistant"/>
                <a:sym typeface="Assistant"/>
              </a:rPr>
              <a:t>, including icons by </a:t>
            </a:r>
            <a:r>
              <a:rPr b="1" lang="en" sz="1200">
                <a:solidFill>
                  <a:schemeClr val="lt2"/>
                </a:solidFill>
                <a:uFill>
                  <a:noFill/>
                </a:uFill>
                <a:latin typeface="Assistant"/>
                <a:ea typeface="Assistant"/>
                <a:cs typeface="Assistant"/>
                <a:sym typeface="Assistant"/>
                <a:hlinkClick r:id="rId3">
                  <a:extLst>
                    <a:ext uri="{A12FA001-AC4F-418D-AE19-62706E023703}">
                      <ahyp:hlinkClr val="tx"/>
                    </a:ext>
                  </a:extLst>
                </a:hlinkClick>
              </a:rPr>
              <a:t>Flaticon</a:t>
            </a:r>
            <a:r>
              <a:rPr b="1" lang="en" sz="1200">
                <a:solidFill>
                  <a:schemeClr val="dk1"/>
                </a:solidFill>
                <a:latin typeface="Assistant"/>
                <a:ea typeface="Assistant"/>
                <a:cs typeface="Assistant"/>
                <a:sym typeface="Assistant"/>
              </a:rPr>
              <a:t> </a:t>
            </a:r>
            <a:r>
              <a:rPr lang="en" sz="1200">
                <a:solidFill>
                  <a:schemeClr val="dk1"/>
                </a:solidFill>
                <a:latin typeface="Assistant"/>
                <a:ea typeface="Assistant"/>
                <a:cs typeface="Assistant"/>
                <a:sym typeface="Assistant"/>
              </a:rPr>
              <a:t>and infographics &amp; images by </a:t>
            </a:r>
            <a:r>
              <a:rPr b="1" lang="en" sz="1200">
                <a:solidFill>
                  <a:schemeClr val="lt2"/>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lt2"/>
              </a:solidFill>
              <a:latin typeface="Assistant"/>
              <a:ea typeface="Assistant"/>
              <a:cs typeface="Assistant"/>
              <a:sym typeface="Assistant"/>
            </a:endParaRPr>
          </a:p>
        </p:txBody>
      </p:sp>
      <p:cxnSp>
        <p:nvCxnSpPr>
          <p:cNvPr id="566" name="Google Shape;566;p34"/>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_1_1_1_1_1">
    <p:spTree>
      <p:nvGrpSpPr>
        <p:cNvPr id="567" name="Shape 567"/>
        <p:cNvGrpSpPr/>
        <p:nvPr/>
      </p:nvGrpSpPr>
      <p:grpSpPr>
        <a:xfrm>
          <a:off x="0" y="0"/>
          <a:ext cx="0" cy="0"/>
          <a:chOff x="0" y="0"/>
          <a:chExt cx="0" cy="0"/>
        </a:xfrm>
      </p:grpSpPr>
      <p:grpSp>
        <p:nvGrpSpPr>
          <p:cNvPr id="568" name="Google Shape;568;p35"/>
          <p:cNvGrpSpPr/>
          <p:nvPr/>
        </p:nvGrpSpPr>
        <p:grpSpPr>
          <a:xfrm>
            <a:off x="5131060" y="1199191"/>
            <a:ext cx="7634337" cy="7776286"/>
            <a:chOff x="5131060" y="1199191"/>
            <a:chExt cx="7634337" cy="7776286"/>
          </a:xfrm>
        </p:grpSpPr>
        <p:sp>
          <p:nvSpPr>
            <p:cNvPr id="569" name="Google Shape;569;p35"/>
            <p:cNvSpPr/>
            <p:nvPr/>
          </p:nvSpPr>
          <p:spPr>
            <a:xfrm flipH="1" rot="-7373547">
              <a:off x="7314855" y="224311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flipH="1" rot="-7373547">
              <a:off x="5805919" y="37257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35"/>
          <p:cNvGrpSpPr/>
          <p:nvPr/>
        </p:nvGrpSpPr>
        <p:grpSpPr>
          <a:xfrm>
            <a:off x="-3360060" y="239715"/>
            <a:ext cx="6864805" cy="7906762"/>
            <a:chOff x="-3360060" y="239715"/>
            <a:chExt cx="6864805" cy="7906762"/>
          </a:xfrm>
        </p:grpSpPr>
        <p:sp>
          <p:nvSpPr>
            <p:cNvPr id="572" name="Google Shape;572;p35"/>
            <p:cNvSpPr/>
            <p:nvPr/>
          </p:nvSpPr>
          <p:spPr>
            <a:xfrm rot="-9479323">
              <a:off x="-2746002" y="9813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rot="-9479323">
              <a:off x="-1884797" y="3198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5"/>
          <p:cNvGrpSpPr/>
          <p:nvPr/>
        </p:nvGrpSpPr>
        <p:grpSpPr>
          <a:xfrm>
            <a:off x="3713745" y="-3325550"/>
            <a:ext cx="8211561" cy="6465808"/>
            <a:chOff x="3713745" y="-3325550"/>
            <a:chExt cx="8211561" cy="6465808"/>
          </a:xfrm>
        </p:grpSpPr>
        <p:sp>
          <p:nvSpPr>
            <p:cNvPr id="575" name="Google Shape;575;p35"/>
            <p:cNvSpPr/>
            <p:nvPr/>
          </p:nvSpPr>
          <p:spPr>
            <a:xfrm flipH="1" rot="8937730">
              <a:off x="4455915" y="-19957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flipH="1" rot="8937730">
              <a:off x="6407376" y="-23953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7" name="Google Shape;577;p3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578" name="Google Shape;578;p3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_1_1_1_1_1_1">
    <p:spTree>
      <p:nvGrpSpPr>
        <p:cNvPr id="579" name="Shape 579"/>
        <p:cNvGrpSpPr/>
        <p:nvPr/>
      </p:nvGrpSpPr>
      <p:grpSpPr>
        <a:xfrm>
          <a:off x="0" y="0"/>
          <a:ext cx="0" cy="0"/>
          <a:chOff x="0" y="0"/>
          <a:chExt cx="0" cy="0"/>
        </a:xfrm>
      </p:grpSpPr>
      <p:grpSp>
        <p:nvGrpSpPr>
          <p:cNvPr id="580" name="Google Shape;580;p36"/>
          <p:cNvGrpSpPr/>
          <p:nvPr/>
        </p:nvGrpSpPr>
        <p:grpSpPr>
          <a:xfrm>
            <a:off x="486035" y="2410941"/>
            <a:ext cx="8332762" cy="6756511"/>
            <a:chOff x="486035" y="2410941"/>
            <a:chExt cx="8332762" cy="6756511"/>
          </a:xfrm>
        </p:grpSpPr>
        <p:sp>
          <p:nvSpPr>
            <p:cNvPr id="581" name="Google Shape;581;p36"/>
            <p:cNvSpPr/>
            <p:nvPr/>
          </p:nvSpPr>
          <p:spPr>
            <a:xfrm flipH="1" rot="-7373547">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flipH="1" rot="-7373547">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6"/>
          <p:cNvGrpSpPr/>
          <p:nvPr/>
        </p:nvGrpSpPr>
        <p:grpSpPr>
          <a:xfrm>
            <a:off x="5163454" y="-3342526"/>
            <a:ext cx="7453230" cy="6444244"/>
            <a:chOff x="5163454" y="-3342526"/>
            <a:chExt cx="7453230" cy="6444244"/>
          </a:xfrm>
        </p:grpSpPr>
        <p:sp>
          <p:nvSpPr>
            <p:cNvPr id="584" name="Google Shape;584;p36"/>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6"/>
          <p:cNvGrpSpPr/>
          <p:nvPr/>
        </p:nvGrpSpPr>
        <p:grpSpPr>
          <a:xfrm>
            <a:off x="-3619919" y="-3590942"/>
            <a:ext cx="8097589" cy="7310417"/>
            <a:chOff x="-3619919" y="-3590942"/>
            <a:chExt cx="8097589" cy="7310417"/>
          </a:xfrm>
        </p:grpSpPr>
        <p:sp>
          <p:nvSpPr>
            <p:cNvPr id="587" name="Google Shape;587;p36"/>
            <p:cNvSpPr/>
            <p:nvPr/>
          </p:nvSpPr>
          <p:spPr>
            <a:xfrm flipH="1" rot="8937730">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flipH="1" rot="8937730">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9" name="Google Shape;589;p36"/>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36"/>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1_1_1_1_1_1_1_1">
    <p:spTree>
      <p:nvGrpSpPr>
        <p:cNvPr id="591" name="Shape 591"/>
        <p:cNvGrpSpPr/>
        <p:nvPr/>
      </p:nvGrpSpPr>
      <p:grpSpPr>
        <a:xfrm>
          <a:off x="0" y="0"/>
          <a:ext cx="0" cy="0"/>
          <a:chOff x="0" y="0"/>
          <a:chExt cx="0" cy="0"/>
        </a:xfrm>
      </p:grpSpPr>
      <p:grpSp>
        <p:nvGrpSpPr>
          <p:cNvPr id="592" name="Google Shape;592;p37"/>
          <p:cNvGrpSpPr/>
          <p:nvPr/>
        </p:nvGrpSpPr>
        <p:grpSpPr>
          <a:xfrm>
            <a:off x="4123110" y="-3743873"/>
            <a:ext cx="8475637" cy="6743289"/>
            <a:chOff x="4123110" y="-3743873"/>
            <a:chExt cx="8475637" cy="6743289"/>
          </a:xfrm>
        </p:grpSpPr>
        <p:sp>
          <p:nvSpPr>
            <p:cNvPr id="593" name="Google Shape;593;p37"/>
            <p:cNvSpPr/>
            <p:nvPr/>
          </p:nvSpPr>
          <p:spPr>
            <a:xfrm flipH="1" rot="-7373547">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flipH="1" rot="-7373547">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7"/>
          <p:cNvGrpSpPr/>
          <p:nvPr/>
        </p:nvGrpSpPr>
        <p:grpSpPr>
          <a:xfrm>
            <a:off x="5295395" y="1376290"/>
            <a:ext cx="7666345" cy="7168187"/>
            <a:chOff x="5295395" y="1376290"/>
            <a:chExt cx="7666345" cy="7168187"/>
          </a:xfrm>
        </p:grpSpPr>
        <p:sp>
          <p:nvSpPr>
            <p:cNvPr id="596" name="Google Shape;596;p37"/>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7"/>
          <p:cNvGrpSpPr/>
          <p:nvPr/>
        </p:nvGrpSpPr>
        <p:grpSpPr>
          <a:xfrm>
            <a:off x="-3674482" y="-3405375"/>
            <a:ext cx="6803714" cy="8558108"/>
            <a:chOff x="-3674482" y="-3405375"/>
            <a:chExt cx="6803714" cy="8558108"/>
          </a:xfrm>
        </p:grpSpPr>
        <p:sp>
          <p:nvSpPr>
            <p:cNvPr id="599" name="Google Shape;599;p37"/>
            <p:cNvSpPr/>
            <p:nvPr/>
          </p:nvSpPr>
          <p:spPr>
            <a:xfrm flipH="1" rot="8937730">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flipH="1" rot="8937730">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1" name="Google Shape;601;p37"/>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602" name="Google Shape;602;p37"/>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1_1_1_1_1_1_1_1_1">
    <p:spTree>
      <p:nvGrpSpPr>
        <p:cNvPr id="603" name="Shape 603"/>
        <p:cNvGrpSpPr/>
        <p:nvPr/>
      </p:nvGrpSpPr>
      <p:grpSpPr>
        <a:xfrm>
          <a:off x="0" y="0"/>
          <a:ext cx="0" cy="0"/>
          <a:chOff x="0" y="0"/>
          <a:chExt cx="0" cy="0"/>
        </a:xfrm>
      </p:grpSpPr>
      <p:sp>
        <p:nvSpPr>
          <p:cNvPr id="604" name="Google Shape;604;p38"/>
          <p:cNvSpPr/>
          <p:nvPr/>
        </p:nvSpPr>
        <p:spPr>
          <a:xfrm>
            <a:off x="-7675" y="-7675"/>
            <a:ext cx="9144000" cy="5151300"/>
          </a:xfrm>
          <a:prstGeom prst="rect">
            <a:avLst/>
          </a:prstGeom>
          <a:solidFill>
            <a:srgbClr val="ECF1EF">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38"/>
          <p:cNvGrpSpPr/>
          <p:nvPr/>
        </p:nvGrpSpPr>
        <p:grpSpPr>
          <a:xfrm>
            <a:off x="6098010" y="-76147"/>
            <a:ext cx="6898912" cy="8221436"/>
            <a:chOff x="6098010" y="-76147"/>
            <a:chExt cx="6898912" cy="8221436"/>
          </a:xfrm>
        </p:grpSpPr>
        <p:sp>
          <p:nvSpPr>
            <p:cNvPr id="606" name="Google Shape;606;p38"/>
            <p:cNvSpPr/>
            <p:nvPr/>
          </p:nvSpPr>
          <p:spPr>
            <a:xfrm flipH="1" rot="-7373547">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flipH="1" rot="-7373547">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8"/>
          <p:cNvGrpSpPr/>
          <p:nvPr/>
        </p:nvGrpSpPr>
        <p:grpSpPr>
          <a:xfrm>
            <a:off x="-1158130" y="-3601823"/>
            <a:ext cx="8329245" cy="6020613"/>
            <a:chOff x="-1158130" y="-3601823"/>
            <a:chExt cx="8329245" cy="6020613"/>
          </a:xfrm>
        </p:grpSpPr>
        <p:sp>
          <p:nvSpPr>
            <p:cNvPr id="609" name="Google Shape;609;p38"/>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38"/>
          <p:cNvGrpSpPr/>
          <p:nvPr/>
        </p:nvGrpSpPr>
        <p:grpSpPr>
          <a:xfrm>
            <a:off x="-3844344" y="1217550"/>
            <a:ext cx="8211439" cy="7119658"/>
            <a:chOff x="-3844344" y="1217550"/>
            <a:chExt cx="8211439" cy="7119658"/>
          </a:xfrm>
        </p:grpSpPr>
        <p:sp>
          <p:nvSpPr>
            <p:cNvPr id="612" name="Google Shape;612;p38"/>
            <p:cNvSpPr/>
            <p:nvPr/>
          </p:nvSpPr>
          <p:spPr>
            <a:xfrm flipH="1" rot="8937730">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flipH="1" rot="8937730">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4" name="Google Shape;614;p38"/>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38"/>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grpSp>
        <p:nvGrpSpPr>
          <p:cNvPr id="63" name="Google Shape;63;p5"/>
          <p:cNvGrpSpPr/>
          <p:nvPr/>
        </p:nvGrpSpPr>
        <p:grpSpPr>
          <a:xfrm>
            <a:off x="486035" y="2410941"/>
            <a:ext cx="8332762" cy="6756511"/>
            <a:chOff x="486035" y="2410941"/>
            <a:chExt cx="8332762" cy="6756511"/>
          </a:xfrm>
        </p:grpSpPr>
        <p:sp>
          <p:nvSpPr>
            <p:cNvPr id="64" name="Google Shape;64;p5"/>
            <p:cNvSpPr/>
            <p:nvPr/>
          </p:nvSpPr>
          <p:spPr>
            <a:xfrm flipH="1" rot="-7373547">
              <a:off x="3368255" y="34548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7373547">
              <a:off x="1160894" y="391767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5"/>
          <p:cNvGrpSpPr/>
          <p:nvPr/>
        </p:nvGrpSpPr>
        <p:grpSpPr>
          <a:xfrm>
            <a:off x="5163454" y="-3342526"/>
            <a:ext cx="7453230" cy="6444244"/>
            <a:chOff x="5163454" y="-3342526"/>
            <a:chExt cx="7453230" cy="6444244"/>
          </a:xfrm>
        </p:grpSpPr>
        <p:sp>
          <p:nvSpPr>
            <p:cNvPr id="67" name="Google Shape;67;p5"/>
            <p:cNvSpPr/>
            <p:nvPr/>
          </p:nvSpPr>
          <p:spPr>
            <a:xfrm rot="-684568">
              <a:off x="7472349" y="-1535077"/>
              <a:ext cx="4775572" cy="4205991"/>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rot="-684568">
              <a:off x="5532218" y="-2911721"/>
              <a:ext cx="4775572" cy="4205991"/>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5"/>
          <p:cNvGrpSpPr/>
          <p:nvPr/>
        </p:nvGrpSpPr>
        <p:grpSpPr>
          <a:xfrm>
            <a:off x="-3619919" y="-3590942"/>
            <a:ext cx="8097589" cy="7310417"/>
            <a:chOff x="-3619919" y="-3590942"/>
            <a:chExt cx="8097589" cy="7310417"/>
          </a:xfrm>
        </p:grpSpPr>
        <p:sp>
          <p:nvSpPr>
            <p:cNvPr id="70" name="Google Shape;70;p5"/>
            <p:cNvSpPr/>
            <p:nvPr/>
          </p:nvSpPr>
          <p:spPr>
            <a:xfrm flipH="1" rot="8937730">
              <a:off x="-1040260" y="-2660692"/>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rot="8937730">
              <a:off x="-2877749" y="-14165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5"/>
          <p:cNvSpPr txBox="1"/>
          <p:nvPr>
            <p:ph type="title"/>
          </p:nvPr>
        </p:nvSpPr>
        <p:spPr>
          <a:xfrm>
            <a:off x="803743" y="2334744"/>
            <a:ext cx="2931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3" name="Google Shape;73;p5"/>
          <p:cNvSpPr txBox="1"/>
          <p:nvPr>
            <p:ph idx="1" type="subTitle"/>
          </p:nvPr>
        </p:nvSpPr>
        <p:spPr>
          <a:xfrm>
            <a:off x="715550" y="2746350"/>
            <a:ext cx="3256200" cy="11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 name="Google Shape;74;p5"/>
          <p:cNvSpPr txBox="1"/>
          <p:nvPr>
            <p:ph idx="2" type="title"/>
          </p:nvPr>
        </p:nvSpPr>
        <p:spPr>
          <a:xfrm>
            <a:off x="4605782" y="2334744"/>
            <a:ext cx="2931900" cy="4116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5" name="Google Shape;75;p5"/>
          <p:cNvSpPr txBox="1"/>
          <p:nvPr>
            <p:ph idx="3" type="subTitle"/>
          </p:nvPr>
        </p:nvSpPr>
        <p:spPr>
          <a:xfrm>
            <a:off x="4517600" y="2746350"/>
            <a:ext cx="3256200" cy="11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6" name="Google Shape;76;p5"/>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5"/>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5"/>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6"/>
          <p:cNvSpPr txBox="1"/>
          <p:nvPr>
            <p:ph type="title"/>
          </p:nvPr>
        </p:nvSpPr>
        <p:spPr>
          <a:xfrm>
            <a:off x="711725" y="445025"/>
            <a:ext cx="77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1" name="Google Shape;81;p6"/>
          <p:cNvGrpSpPr/>
          <p:nvPr/>
        </p:nvGrpSpPr>
        <p:grpSpPr>
          <a:xfrm flipH="1">
            <a:off x="2489786" y="1980291"/>
            <a:ext cx="8612913" cy="6820461"/>
            <a:chOff x="105897" y="2478041"/>
            <a:chExt cx="8612913" cy="6820461"/>
          </a:xfrm>
        </p:grpSpPr>
        <p:sp>
          <p:nvSpPr>
            <p:cNvPr id="82" name="Google Shape;82;p6"/>
            <p:cNvSpPr/>
            <p:nvPr/>
          </p:nvSpPr>
          <p:spPr>
            <a:xfrm flipH="1" rot="-7373547">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flipH="1" rot="-7373547">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6"/>
          <p:cNvGrpSpPr/>
          <p:nvPr/>
        </p:nvGrpSpPr>
        <p:grpSpPr>
          <a:xfrm flipH="1">
            <a:off x="-3563219" y="-3467298"/>
            <a:ext cx="7418870" cy="7678213"/>
            <a:chOff x="11683645" y="2355302"/>
            <a:chExt cx="7418870" cy="7678213"/>
          </a:xfrm>
        </p:grpSpPr>
        <p:sp>
          <p:nvSpPr>
            <p:cNvPr id="85" name="Google Shape;85;p6"/>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6"/>
          <p:cNvGrpSpPr/>
          <p:nvPr/>
        </p:nvGrpSpPr>
        <p:grpSpPr>
          <a:xfrm flipH="1">
            <a:off x="4544801" y="-3994000"/>
            <a:ext cx="8308564" cy="6479858"/>
            <a:chOff x="-8619394" y="1263425"/>
            <a:chExt cx="8308564" cy="6479858"/>
          </a:xfrm>
        </p:grpSpPr>
        <p:sp>
          <p:nvSpPr>
            <p:cNvPr id="88" name="Google Shape;88;p6"/>
            <p:cNvSpPr/>
            <p:nvPr/>
          </p:nvSpPr>
          <p:spPr>
            <a:xfrm flipH="1" rot="8937730">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flipH="1" rot="8937730">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 name="Google Shape;90;p6"/>
          <p:cNvCxnSpPr/>
          <p:nvPr/>
        </p:nvCxnSpPr>
        <p:spPr>
          <a:xfrm rot="10800000">
            <a:off x="-47050" y="11059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6"/>
          <p:cNvCxnSpPr/>
          <p:nvPr/>
        </p:nvCxnSpPr>
        <p:spPr>
          <a:xfrm>
            <a:off x="8432275" y="-291425"/>
            <a:ext cx="0" cy="6006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grpSp>
        <p:nvGrpSpPr>
          <p:cNvPr id="93" name="Google Shape;93;p7"/>
          <p:cNvGrpSpPr/>
          <p:nvPr/>
        </p:nvGrpSpPr>
        <p:grpSpPr>
          <a:xfrm>
            <a:off x="105897" y="2478041"/>
            <a:ext cx="8612913" cy="6820461"/>
            <a:chOff x="105897" y="2478041"/>
            <a:chExt cx="8612913" cy="6820461"/>
          </a:xfrm>
        </p:grpSpPr>
        <p:sp>
          <p:nvSpPr>
            <p:cNvPr id="94" name="Google Shape;94;p7"/>
            <p:cNvSpPr/>
            <p:nvPr/>
          </p:nvSpPr>
          <p:spPr>
            <a:xfrm flipH="1" rot="-7373547">
              <a:off x="780755" y="3521967"/>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flipH="1" rot="-7373547">
              <a:off x="3268269" y="4048729"/>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7"/>
          <p:cNvGrpSpPr/>
          <p:nvPr/>
        </p:nvGrpSpPr>
        <p:grpSpPr>
          <a:xfrm>
            <a:off x="5434495" y="-3768023"/>
            <a:ext cx="7418870" cy="7678213"/>
            <a:chOff x="11683645" y="2355302"/>
            <a:chExt cx="7418870" cy="7678213"/>
          </a:xfrm>
        </p:grpSpPr>
        <p:sp>
          <p:nvSpPr>
            <p:cNvPr id="97" name="Google Shape;97;p7"/>
            <p:cNvSpPr/>
            <p:nvPr/>
          </p:nvSpPr>
          <p:spPr>
            <a:xfrm rot="-9479323">
              <a:off x="13712973" y="5085957"/>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rot="-9479323">
              <a:off x="12297703" y="309694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7"/>
          <p:cNvGrpSpPr/>
          <p:nvPr/>
        </p:nvGrpSpPr>
        <p:grpSpPr>
          <a:xfrm>
            <a:off x="-2287694" y="-3994000"/>
            <a:ext cx="8308564" cy="6479858"/>
            <a:chOff x="-8619394" y="1263425"/>
            <a:chExt cx="8308564" cy="6479858"/>
          </a:xfrm>
        </p:grpSpPr>
        <p:sp>
          <p:nvSpPr>
            <p:cNvPr id="100" name="Google Shape;100;p7"/>
            <p:cNvSpPr/>
            <p:nvPr/>
          </p:nvSpPr>
          <p:spPr>
            <a:xfrm flipH="1" rot="8937730">
              <a:off x="-5828760" y="260723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8937730">
              <a:off x="-7877224" y="219367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7"/>
          <p:cNvSpPr txBox="1"/>
          <p:nvPr>
            <p:ph type="title"/>
          </p:nvPr>
        </p:nvSpPr>
        <p:spPr>
          <a:xfrm>
            <a:off x="1169675" y="1719650"/>
            <a:ext cx="3479400" cy="682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7"/>
          <p:cNvSpPr txBox="1"/>
          <p:nvPr>
            <p:ph idx="1" type="subTitle"/>
          </p:nvPr>
        </p:nvSpPr>
        <p:spPr>
          <a:xfrm>
            <a:off x="1093475" y="2546375"/>
            <a:ext cx="4097400" cy="89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4" name="Google Shape;104;p7"/>
          <p:cNvCxnSpPr/>
          <p:nvPr/>
        </p:nvCxnSpPr>
        <p:spPr>
          <a:xfrm>
            <a:off x="-47050" y="544306"/>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7"/>
          <p:cNvCxnSpPr/>
          <p:nvPr/>
        </p:nvCxnSpPr>
        <p:spPr>
          <a:xfrm>
            <a:off x="72352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06" name="Google Shape;106;p7"/>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grpSp>
        <p:nvGrpSpPr>
          <p:cNvPr id="108" name="Google Shape;108;p8"/>
          <p:cNvGrpSpPr/>
          <p:nvPr/>
        </p:nvGrpSpPr>
        <p:grpSpPr>
          <a:xfrm>
            <a:off x="4123110" y="-3743873"/>
            <a:ext cx="8475637" cy="6743289"/>
            <a:chOff x="4123110" y="-3743873"/>
            <a:chExt cx="8475637" cy="6743289"/>
          </a:xfrm>
        </p:grpSpPr>
        <p:sp>
          <p:nvSpPr>
            <p:cNvPr id="109" name="Google Shape;109;p8"/>
            <p:cNvSpPr/>
            <p:nvPr/>
          </p:nvSpPr>
          <p:spPr>
            <a:xfrm flipH="1" rot="-7373547">
              <a:off x="7148205" y="-2250358"/>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rot="-7373547">
              <a:off x="4797969" y="-269994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8"/>
          <p:cNvGrpSpPr/>
          <p:nvPr/>
        </p:nvGrpSpPr>
        <p:grpSpPr>
          <a:xfrm>
            <a:off x="5295395" y="1376290"/>
            <a:ext cx="7666345" cy="7168187"/>
            <a:chOff x="5295395" y="1376290"/>
            <a:chExt cx="7666345" cy="7168187"/>
          </a:xfrm>
        </p:grpSpPr>
        <p:sp>
          <p:nvSpPr>
            <p:cNvPr id="112" name="Google Shape;112;p8"/>
            <p:cNvSpPr/>
            <p:nvPr/>
          </p:nvSpPr>
          <p:spPr>
            <a:xfrm rot="-9479323">
              <a:off x="7572198" y="21179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9479323">
              <a:off x="5909453" y="3596919"/>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8"/>
          <p:cNvGrpSpPr/>
          <p:nvPr/>
        </p:nvGrpSpPr>
        <p:grpSpPr>
          <a:xfrm>
            <a:off x="-3674482" y="-3405375"/>
            <a:ext cx="6803714" cy="8558108"/>
            <a:chOff x="-3674482" y="-3405375"/>
            <a:chExt cx="6803714" cy="8558108"/>
          </a:xfrm>
        </p:grpSpPr>
        <p:sp>
          <p:nvSpPr>
            <p:cNvPr id="115" name="Google Shape;115;p8"/>
            <p:cNvSpPr/>
            <p:nvPr/>
          </p:nvSpPr>
          <p:spPr>
            <a:xfrm flipH="1" rot="8937730">
              <a:off x="-2388698" y="16683"/>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rot="8937730">
              <a:off x="-2932312" y="-2475125"/>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8"/>
          <p:cNvSpPr txBox="1"/>
          <p:nvPr>
            <p:ph type="title"/>
          </p:nvPr>
        </p:nvSpPr>
        <p:spPr>
          <a:xfrm>
            <a:off x="2418225" y="1012075"/>
            <a:ext cx="5556600" cy="2106300"/>
          </a:xfrm>
          <a:prstGeom prst="rect">
            <a:avLst/>
          </a:prstGeom>
          <a:ln>
            <a:noFill/>
          </a:ln>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6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118" name="Google Shape;118;p8"/>
          <p:cNvCxnSpPr/>
          <p:nvPr/>
        </p:nvCxnSpPr>
        <p:spPr>
          <a:xfrm rot="10800000">
            <a:off x="-52950" y="541350"/>
            <a:ext cx="92499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8"/>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120" name="Google Shape;120;p8"/>
          <p:cNvSpPr/>
          <p:nvPr/>
        </p:nvSpPr>
        <p:spPr>
          <a:xfrm>
            <a:off x="6099284" y="3526532"/>
            <a:ext cx="759417" cy="338998"/>
          </a:xfrm>
          <a:custGeom>
            <a:rect b="b" l="l" r="r" t="t"/>
            <a:pathLst>
              <a:path extrusionOk="0" h="2396" w="5367">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56375" y="1580248"/>
            <a:ext cx="1416016" cy="389100"/>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6764172" y="4108742"/>
            <a:ext cx="875381" cy="240778"/>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066487" y="2588902"/>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grpSp>
        <p:nvGrpSpPr>
          <p:cNvPr id="125" name="Google Shape;125;p9"/>
          <p:cNvGrpSpPr/>
          <p:nvPr/>
        </p:nvGrpSpPr>
        <p:grpSpPr>
          <a:xfrm>
            <a:off x="-2468832" y="-3843712"/>
            <a:ext cx="8930314" cy="6604558"/>
            <a:chOff x="-2468832" y="-3843712"/>
            <a:chExt cx="8930314" cy="6604558"/>
          </a:xfrm>
        </p:grpSpPr>
        <p:sp>
          <p:nvSpPr>
            <p:cNvPr id="126" name="Google Shape;126;p9"/>
            <p:cNvSpPr/>
            <p:nvPr/>
          </p:nvSpPr>
          <p:spPr>
            <a:xfrm flipH="1" rot="8937730">
              <a:off x="943552" y="-2375205"/>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rot="8937730">
              <a:off x="-1726662" y="-2913462"/>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9"/>
          <p:cNvGrpSpPr/>
          <p:nvPr/>
        </p:nvGrpSpPr>
        <p:grpSpPr>
          <a:xfrm>
            <a:off x="6288735" y="-306484"/>
            <a:ext cx="6761537" cy="8234761"/>
            <a:chOff x="6288735" y="-306484"/>
            <a:chExt cx="6761537" cy="8234761"/>
          </a:xfrm>
        </p:grpSpPr>
        <p:sp>
          <p:nvSpPr>
            <p:cNvPr id="129" name="Google Shape;129;p9"/>
            <p:cNvSpPr/>
            <p:nvPr/>
          </p:nvSpPr>
          <p:spPr>
            <a:xfrm flipH="1" rot="-7373547">
              <a:off x="7599730" y="737442"/>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rot="-7373547">
              <a:off x="6963594" y="2678504"/>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9"/>
          <p:cNvGrpSpPr/>
          <p:nvPr/>
        </p:nvGrpSpPr>
        <p:grpSpPr>
          <a:xfrm>
            <a:off x="-3875080" y="1222752"/>
            <a:ext cx="7666345" cy="7117338"/>
            <a:chOff x="-3875080" y="1222752"/>
            <a:chExt cx="7666345" cy="7117338"/>
          </a:xfrm>
        </p:grpSpPr>
        <p:sp>
          <p:nvSpPr>
            <p:cNvPr id="132" name="Google Shape;132;p9"/>
            <p:cNvSpPr/>
            <p:nvPr/>
          </p:nvSpPr>
          <p:spPr>
            <a:xfrm rot="-9479323">
              <a:off x="-1598277" y="3392532"/>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rot="-9479323">
              <a:off x="-3261022" y="1964394"/>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9"/>
          <p:cNvSpPr txBox="1"/>
          <p:nvPr>
            <p:ph type="title"/>
          </p:nvPr>
        </p:nvSpPr>
        <p:spPr>
          <a:xfrm>
            <a:off x="1879064" y="2754010"/>
            <a:ext cx="3776400" cy="627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5" name="Google Shape;135;p9"/>
          <p:cNvSpPr txBox="1"/>
          <p:nvPr>
            <p:ph idx="1" type="subTitle"/>
          </p:nvPr>
        </p:nvSpPr>
        <p:spPr>
          <a:xfrm>
            <a:off x="1783450" y="3475803"/>
            <a:ext cx="5589900" cy="771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5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36" name="Google Shape;136;p9"/>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sp>
        <p:nvSpPr>
          <p:cNvPr id="137" name="Google Shape;137;p9"/>
          <p:cNvSpPr/>
          <p:nvPr/>
        </p:nvSpPr>
        <p:spPr>
          <a:xfrm>
            <a:off x="1207938" y="1376050"/>
            <a:ext cx="1691775" cy="464875"/>
          </a:xfrm>
          <a:custGeom>
            <a:rect b="b" l="l" r="r" t="t"/>
            <a:pathLst>
              <a:path extrusionOk="0" h="18595" w="67671">
                <a:moveTo>
                  <a:pt x="60254" y="11993"/>
                </a:moveTo>
                <a:cubicBezTo>
                  <a:pt x="58545" y="11967"/>
                  <a:pt x="56862" y="12519"/>
                  <a:pt x="55494" y="13519"/>
                </a:cubicBezTo>
                <a:cubicBezTo>
                  <a:pt x="52969" y="9916"/>
                  <a:pt x="48209" y="8706"/>
                  <a:pt x="44290" y="10652"/>
                </a:cubicBezTo>
                <a:cubicBezTo>
                  <a:pt x="42712" y="5050"/>
                  <a:pt x="37820" y="1026"/>
                  <a:pt x="32034" y="500"/>
                </a:cubicBezTo>
                <a:cubicBezTo>
                  <a:pt x="26222" y="0"/>
                  <a:pt x="20725" y="3130"/>
                  <a:pt x="18174" y="8364"/>
                </a:cubicBezTo>
                <a:cubicBezTo>
                  <a:pt x="17701" y="8285"/>
                  <a:pt x="17227" y="8259"/>
                  <a:pt x="16780" y="8259"/>
                </a:cubicBezTo>
                <a:cubicBezTo>
                  <a:pt x="13651" y="8259"/>
                  <a:pt x="10705" y="9653"/>
                  <a:pt x="8759" y="12072"/>
                </a:cubicBezTo>
                <a:cubicBezTo>
                  <a:pt x="8312" y="11993"/>
                  <a:pt x="7865" y="11967"/>
                  <a:pt x="7417" y="11967"/>
                </a:cubicBezTo>
                <a:cubicBezTo>
                  <a:pt x="3315" y="11967"/>
                  <a:pt x="1" y="14939"/>
                  <a:pt x="1" y="18595"/>
                </a:cubicBezTo>
                <a:lnTo>
                  <a:pt x="67671" y="18595"/>
                </a:lnTo>
                <a:cubicBezTo>
                  <a:pt x="67671" y="14965"/>
                  <a:pt x="64331" y="11993"/>
                  <a:pt x="60254" y="11993"/>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6715350" y="1501923"/>
            <a:ext cx="1232503" cy="339006"/>
          </a:xfrm>
          <a:custGeom>
            <a:rect b="b" l="l" r="r" t="t"/>
            <a:pathLst>
              <a:path extrusionOk="0" h="16385" w="59570">
                <a:moveTo>
                  <a:pt x="6549" y="10546"/>
                </a:moveTo>
                <a:cubicBezTo>
                  <a:pt x="8048" y="10520"/>
                  <a:pt x="9521" y="10993"/>
                  <a:pt x="10730" y="11888"/>
                </a:cubicBezTo>
                <a:cubicBezTo>
                  <a:pt x="12177" y="9810"/>
                  <a:pt x="14570" y="8574"/>
                  <a:pt x="17121" y="8574"/>
                </a:cubicBezTo>
                <a:cubicBezTo>
                  <a:pt x="18305" y="8548"/>
                  <a:pt x="19515" y="8837"/>
                  <a:pt x="20593" y="9363"/>
                </a:cubicBezTo>
                <a:cubicBezTo>
                  <a:pt x="21987" y="4445"/>
                  <a:pt x="26274" y="868"/>
                  <a:pt x="31376" y="447"/>
                </a:cubicBezTo>
                <a:cubicBezTo>
                  <a:pt x="36478" y="0"/>
                  <a:pt x="41344" y="2735"/>
                  <a:pt x="43553" y="7364"/>
                </a:cubicBezTo>
                <a:cubicBezTo>
                  <a:pt x="43974" y="7285"/>
                  <a:pt x="44394" y="7259"/>
                  <a:pt x="44789" y="7259"/>
                </a:cubicBezTo>
                <a:cubicBezTo>
                  <a:pt x="47524" y="7259"/>
                  <a:pt x="50128" y="8495"/>
                  <a:pt x="51864" y="10625"/>
                </a:cubicBezTo>
                <a:cubicBezTo>
                  <a:pt x="52232" y="10546"/>
                  <a:pt x="52626" y="10520"/>
                  <a:pt x="53021" y="10520"/>
                </a:cubicBezTo>
                <a:cubicBezTo>
                  <a:pt x="56650" y="10520"/>
                  <a:pt x="59570" y="13150"/>
                  <a:pt x="59570" y="16385"/>
                </a:cubicBezTo>
                <a:lnTo>
                  <a:pt x="0" y="16385"/>
                </a:lnTo>
                <a:cubicBezTo>
                  <a:pt x="0" y="13150"/>
                  <a:pt x="2946" y="10546"/>
                  <a:pt x="6549" y="105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5298150" y="2095552"/>
            <a:ext cx="875324" cy="215997"/>
          </a:xfrm>
          <a:custGeom>
            <a:rect b="b" l="l" r="r" t="t"/>
            <a:pathLst>
              <a:path extrusionOk="0" h="12099" w="49024">
                <a:moveTo>
                  <a:pt x="49024" y="12073"/>
                </a:moveTo>
                <a:lnTo>
                  <a:pt x="0" y="12073"/>
                </a:lnTo>
                <a:cubicBezTo>
                  <a:pt x="632" y="7575"/>
                  <a:pt x="4971" y="4603"/>
                  <a:pt x="9416" y="5603"/>
                </a:cubicBezTo>
                <a:cubicBezTo>
                  <a:pt x="14097" y="1"/>
                  <a:pt x="22697" y="1"/>
                  <a:pt x="27405" y="5603"/>
                </a:cubicBezTo>
                <a:cubicBezTo>
                  <a:pt x="31823" y="2315"/>
                  <a:pt x="38135" y="3525"/>
                  <a:pt x="41028" y="8207"/>
                </a:cubicBezTo>
                <a:cubicBezTo>
                  <a:pt x="44316" y="6523"/>
                  <a:pt x="48314" y="8470"/>
                  <a:pt x="49024" y="1209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9"/>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10"/>
          <p:cNvSpPr/>
          <p:nvPr/>
        </p:nvSpPr>
        <p:spPr>
          <a:xfrm>
            <a:off x="-7675" y="-7675"/>
            <a:ext cx="9144000" cy="5151300"/>
          </a:xfrm>
          <a:prstGeom prst="rect">
            <a:avLst/>
          </a:prstGeom>
          <a:solidFill>
            <a:srgbClr val="ECF1EF">
              <a:alpha val="324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0"/>
          <p:cNvGrpSpPr/>
          <p:nvPr/>
        </p:nvGrpSpPr>
        <p:grpSpPr>
          <a:xfrm>
            <a:off x="6098010" y="-76147"/>
            <a:ext cx="6898912" cy="8221436"/>
            <a:chOff x="6098010" y="-76147"/>
            <a:chExt cx="6898912" cy="8221436"/>
          </a:xfrm>
        </p:grpSpPr>
        <p:sp>
          <p:nvSpPr>
            <p:cNvPr id="144" name="Google Shape;144;p10"/>
            <p:cNvSpPr/>
            <p:nvPr/>
          </p:nvSpPr>
          <p:spPr>
            <a:xfrm flipH="1" rot="-7373547">
              <a:off x="7546380" y="967780"/>
              <a:ext cx="4775683" cy="4205847"/>
            </a:xfrm>
            <a:prstGeom prst="ellipse">
              <a:avLst/>
            </a:prstGeom>
            <a:gradFill>
              <a:gsLst>
                <a:gs pos="0">
                  <a:srgbClr val="4E909E">
                    <a:alpha val="81176"/>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rot="-7373547">
              <a:off x="6772869" y="2895516"/>
              <a:ext cx="4775683" cy="4205847"/>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0"/>
          <p:cNvGrpSpPr/>
          <p:nvPr/>
        </p:nvGrpSpPr>
        <p:grpSpPr>
          <a:xfrm>
            <a:off x="-1158130" y="-3601823"/>
            <a:ext cx="8329245" cy="6020613"/>
            <a:chOff x="-1158130" y="-3601823"/>
            <a:chExt cx="8329245" cy="6020613"/>
          </a:xfrm>
        </p:grpSpPr>
        <p:sp>
          <p:nvSpPr>
            <p:cNvPr id="147" name="Google Shape;147;p10"/>
            <p:cNvSpPr/>
            <p:nvPr/>
          </p:nvSpPr>
          <p:spPr>
            <a:xfrm rot="-9479323">
              <a:off x="1781573" y="-2528768"/>
              <a:ext cx="4775485" cy="4205916"/>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rot="-9479323">
              <a:off x="-544072" y="-2860181"/>
              <a:ext cx="4775485" cy="4205916"/>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0"/>
          <p:cNvGrpSpPr/>
          <p:nvPr/>
        </p:nvGrpSpPr>
        <p:grpSpPr>
          <a:xfrm>
            <a:off x="-3844344" y="1217550"/>
            <a:ext cx="8211439" cy="7119658"/>
            <a:chOff x="-3844344" y="1217550"/>
            <a:chExt cx="8211439" cy="7119658"/>
          </a:xfrm>
        </p:grpSpPr>
        <p:sp>
          <p:nvSpPr>
            <p:cNvPr id="150" name="Google Shape;150;p10"/>
            <p:cNvSpPr/>
            <p:nvPr/>
          </p:nvSpPr>
          <p:spPr>
            <a:xfrm flipH="1" rot="8937730">
              <a:off x="-1150835" y="3201158"/>
              <a:ext cx="4775759" cy="4205800"/>
            </a:xfrm>
            <a:prstGeom prst="ellipse">
              <a:avLst/>
            </a:prstGeom>
            <a:gradFill>
              <a:gsLst>
                <a:gs pos="0">
                  <a:srgbClr val="80C8D8">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0"/>
            <p:cNvSpPr/>
            <p:nvPr/>
          </p:nvSpPr>
          <p:spPr>
            <a:xfrm flipH="1" rot="8937730">
              <a:off x="-3102174" y="2147800"/>
              <a:ext cx="4775759" cy="4205800"/>
            </a:xfrm>
            <a:prstGeom prst="ellipse">
              <a:avLst/>
            </a:prstGeom>
            <a:gradFill>
              <a:gsLst>
                <a:gs pos="0">
                  <a:srgbClr val="4E909E">
                    <a:alpha val="68235"/>
                  </a:srgbClr>
                </a:gs>
                <a:gs pos="58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0"/>
          <p:cNvSpPr txBox="1"/>
          <p:nvPr>
            <p:ph idx="1" type="body"/>
          </p:nvPr>
        </p:nvSpPr>
        <p:spPr>
          <a:xfrm>
            <a:off x="739975" y="941525"/>
            <a:ext cx="4369800" cy="1355700"/>
          </a:xfrm>
          <a:prstGeom prst="rect">
            <a:avLst/>
          </a:prstGeom>
          <a:solidFill>
            <a:srgbClr val="161519">
              <a:alpha val="666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600">
                <a:latin typeface="Archivo ExtraBold"/>
                <a:ea typeface="Archivo ExtraBold"/>
                <a:cs typeface="Archivo ExtraBold"/>
                <a:sym typeface="Archivo ExtraBold"/>
              </a:defRPr>
            </a:lvl1pPr>
          </a:lstStyle>
          <a:p/>
        </p:txBody>
      </p:sp>
      <p:cxnSp>
        <p:nvCxnSpPr>
          <p:cNvPr id="153" name="Google Shape;153;p10"/>
          <p:cNvCxnSpPr/>
          <p:nvPr/>
        </p:nvCxnSpPr>
        <p:spPr>
          <a:xfrm rot="10800000">
            <a:off x="8432275" y="-291425"/>
            <a:ext cx="0" cy="600660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10"/>
          <p:cNvCxnSpPr/>
          <p:nvPr/>
        </p:nvCxnSpPr>
        <p:spPr>
          <a:xfrm rot="10800000">
            <a:off x="-47050" y="4608478"/>
            <a:ext cx="9249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400" y="538250"/>
            <a:ext cx="7713000" cy="479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1pPr>
            <a:lvl2pPr lvl="1">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2pPr>
            <a:lvl3pPr lvl="2">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3pPr>
            <a:lvl4pPr lvl="3">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4pPr>
            <a:lvl5pPr lvl="4">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5pPr>
            <a:lvl6pPr lvl="5">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6pPr>
            <a:lvl7pPr lvl="6">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7pPr>
            <a:lvl8pPr lvl="7">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8pPr>
            <a:lvl9pPr lvl="8">
              <a:spcBef>
                <a:spcPts val="0"/>
              </a:spcBef>
              <a:spcAft>
                <a:spcPts val="0"/>
              </a:spcAft>
              <a:buClr>
                <a:schemeClr val="dk1"/>
              </a:buClr>
              <a:buSzPts val="2800"/>
              <a:buFont typeface="Archivo ExtraBold"/>
              <a:buNone/>
              <a:defRPr sz="2800">
                <a:solidFill>
                  <a:schemeClr val="dk1"/>
                </a:solidFill>
                <a:latin typeface="Archivo ExtraBold"/>
                <a:ea typeface="Archivo ExtraBold"/>
                <a:cs typeface="Archivo ExtraBold"/>
                <a:sym typeface="Archivo ExtraBold"/>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Assistant"/>
              <a:buChar char="●"/>
              <a:defRPr sz="1800">
                <a:solidFill>
                  <a:schemeClr val="dk1"/>
                </a:solidFill>
                <a:latin typeface="Assistant"/>
                <a:ea typeface="Assistant"/>
                <a:cs typeface="Assistant"/>
                <a:sym typeface="Assistant"/>
              </a:defRPr>
            </a:lvl1pPr>
            <a:lvl2pPr indent="-317500" lvl="1" marL="914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oezC-Ay6306QSIt1ypt9VZ7-cly-8F9G/view" TargetMode="Externa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3.jpg"/><Relationship Id="rId6" Type="http://schemas.openxmlformats.org/officeDocument/2006/relationships/image" Target="../media/image22.jpg"/><Relationship Id="rId7" Type="http://schemas.openxmlformats.org/officeDocument/2006/relationships/image" Target="../media/image21.jp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hyperlink" Target="https://parkingconcepts.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9"/>
          <p:cNvSpPr txBox="1"/>
          <p:nvPr>
            <p:ph type="ctrTitle"/>
          </p:nvPr>
        </p:nvSpPr>
        <p:spPr>
          <a:xfrm>
            <a:off x="926210" y="753669"/>
            <a:ext cx="6125400" cy="1897500"/>
          </a:xfrm>
          <a:prstGeom prst="rect">
            <a:avLst/>
          </a:prstGeom>
        </p:spPr>
        <p:txBody>
          <a:bodyPr anchorCtr="0" anchor="ctr" bIns="91425" lIns="91425" spcFirstLastPara="1" rIns="91425" wrap="square" tIns="91425">
            <a:noAutofit/>
          </a:bodyPr>
          <a:lstStyle/>
          <a:p>
            <a:pPr indent="0" lvl="0" marL="0" rtl="0" algn="l">
              <a:spcBef>
                <a:spcPts val="0"/>
              </a:spcBef>
              <a:spcAft>
                <a:spcPts val="200"/>
              </a:spcAft>
              <a:buNone/>
            </a:pPr>
            <a:r>
              <a:rPr lang="en" sz="4000">
                <a:solidFill>
                  <a:schemeClr val="dk1"/>
                </a:solidFill>
              </a:rPr>
              <a:t>Future-Proofing Airport Parking at Ontario International Airport</a:t>
            </a:r>
            <a:endParaRPr i="1" sz="4000">
              <a:solidFill>
                <a:schemeClr val="dk1"/>
              </a:solidFill>
            </a:endParaRPr>
          </a:p>
        </p:txBody>
      </p:sp>
      <p:sp>
        <p:nvSpPr>
          <p:cNvPr id="621" name="Google Shape;621;p39"/>
          <p:cNvSpPr txBox="1"/>
          <p:nvPr>
            <p:ph idx="1" type="subTitle"/>
          </p:nvPr>
        </p:nvSpPr>
        <p:spPr>
          <a:xfrm>
            <a:off x="1097175" y="2772500"/>
            <a:ext cx="1756200" cy="3390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Team 1 Consulting</a:t>
            </a:r>
            <a:endParaRPr/>
          </a:p>
        </p:txBody>
      </p:sp>
      <p:grpSp>
        <p:nvGrpSpPr>
          <p:cNvPr id="622" name="Google Shape;622;p39"/>
          <p:cNvGrpSpPr/>
          <p:nvPr/>
        </p:nvGrpSpPr>
        <p:grpSpPr>
          <a:xfrm>
            <a:off x="3947021" y="2172722"/>
            <a:ext cx="5196828" cy="3200879"/>
            <a:chOff x="3653417" y="1991899"/>
            <a:chExt cx="5490574" cy="3381806"/>
          </a:xfrm>
        </p:grpSpPr>
        <p:sp>
          <p:nvSpPr>
            <p:cNvPr id="623" name="Google Shape;623;p39"/>
            <p:cNvSpPr/>
            <p:nvPr/>
          </p:nvSpPr>
          <p:spPr>
            <a:xfrm flipH="1">
              <a:off x="7831559" y="2378137"/>
              <a:ext cx="990375" cy="291099"/>
            </a:xfrm>
            <a:custGeom>
              <a:rect b="b" l="l" r="r" t="t"/>
              <a:pathLst>
                <a:path extrusionOk="0" h="13598" w="46263">
                  <a:moveTo>
                    <a:pt x="42396" y="13597"/>
                  </a:moveTo>
                  <a:lnTo>
                    <a:pt x="3893" y="13597"/>
                  </a:lnTo>
                  <a:cubicBezTo>
                    <a:pt x="3498" y="13597"/>
                    <a:pt x="3183" y="13334"/>
                    <a:pt x="3077" y="12992"/>
                  </a:cubicBezTo>
                  <a:lnTo>
                    <a:pt x="132" y="1026"/>
                  </a:lnTo>
                  <a:cubicBezTo>
                    <a:pt x="0" y="500"/>
                    <a:pt x="395" y="0"/>
                    <a:pt x="947" y="0"/>
                  </a:cubicBezTo>
                  <a:lnTo>
                    <a:pt x="45315" y="0"/>
                  </a:lnTo>
                  <a:cubicBezTo>
                    <a:pt x="45868" y="0"/>
                    <a:pt x="46262" y="500"/>
                    <a:pt x="46131" y="1026"/>
                  </a:cubicBezTo>
                  <a:lnTo>
                    <a:pt x="43185" y="12992"/>
                  </a:lnTo>
                  <a:cubicBezTo>
                    <a:pt x="43106" y="13361"/>
                    <a:pt x="42764" y="13597"/>
                    <a:pt x="42396" y="135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flipH="1">
              <a:off x="7992028" y="2669218"/>
              <a:ext cx="669455" cy="109799"/>
            </a:xfrm>
            <a:custGeom>
              <a:rect b="b" l="l" r="r" t="t"/>
              <a:pathLst>
                <a:path extrusionOk="0" h="5129" w="31272">
                  <a:moveTo>
                    <a:pt x="1" y="0"/>
                  </a:moveTo>
                  <a:lnTo>
                    <a:pt x="1132" y="5129"/>
                  </a:lnTo>
                  <a:lnTo>
                    <a:pt x="30167" y="5129"/>
                  </a:lnTo>
                  <a:lnTo>
                    <a:pt x="31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flipH="1">
              <a:off x="8053402" y="2778997"/>
              <a:ext cx="517997" cy="2111893"/>
            </a:xfrm>
            <a:custGeom>
              <a:rect b="b" l="l" r="r" t="t"/>
              <a:pathLst>
                <a:path extrusionOk="0" h="98652" w="24197">
                  <a:moveTo>
                    <a:pt x="24197" y="98652"/>
                  </a:moveTo>
                  <a:lnTo>
                    <a:pt x="1" y="98652"/>
                  </a:lnTo>
                  <a:lnTo>
                    <a:pt x="1631" y="1"/>
                  </a:lnTo>
                  <a:lnTo>
                    <a:pt x="212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flipH="1">
              <a:off x="8003288" y="2322391"/>
              <a:ext cx="646357" cy="55189"/>
            </a:xfrm>
            <a:custGeom>
              <a:rect b="b" l="l" r="r" t="t"/>
              <a:pathLst>
                <a:path extrusionOk="0" h="2578" w="30193">
                  <a:moveTo>
                    <a:pt x="0" y="0"/>
                  </a:moveTo>
                  <a:lnTo>
                    <a:pt x="0" y="2578"/>
                  </a:lnTo>
                  <a:lnTo>
                    <a:pt x="30193" y="2578"/>
                  </a:lnTo>
                  <a:lnTo>
                    <a:pt x="30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flipH="1">
              <a:off x="7952617" y="2279597"/>
              <a:ext cx="747700" cy="43372"/>
            </a:xfrm>
            <a:custGeom>
              <a:rect b="b" l="l" r="r" t="t"/>
              <a:pathLst>
                <a:path extrusionOk="0" h="2026" w="34927">
                  <a:moveTo>
                    <a:pt x="999" y="1"/>
                  </a:moveTo>
                  <a:cubicBezTo>
                    <a:pt x="447" y="1"/>
                    <a:pt x="0" y="448"/>
                    <a:pt x="0" y="1000"/>
                  </a:cubicBezTo>
                  <a:cubicBezTo>
                    <a:pt x="0" y="1552"/>
                    <a:pt x="447" y="2026"/>
                    <a:pt x="999" y="2026"/>
                  </a:cubicBezTo>
                  <a:lnTo>
                    <a:pt x="33901" y="2026"/>
                  </a:lnTo>
                  <a:cubicBezTo>
                    <a:pt x="34453" y="2026"/>
                    <a:pt x="34927" y="1552"/>
                    <a:pt x="34927" y="1000"/>
                  </a:cubicBezTo>
                  <a:cubicBezTo>
                    <a:pt x="34927" y="448"/>
                    <a:pt x="34453" y="1"/>
                    <a:pt x="33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flipH="1">
              <a:off x="8019622" y="2085365"/>
              <a:ext cx="614267" cy="169483"/>
            </a:xfrm>
            <a:custGeom>
              <a:rect b="b" l="l" r="r" t="t"/>
              <a:pathLst>
                <a:path extrusionOk="0" h="7917" w="28694">
                  <a:moveTo>
                    <a:pt x="26458" y="7916"/>
                  </a:moveTo>
                  <a:lnTo>
                    <a:pt x="2815" y="7916"/>
                  </a:lnTo>
                  <a:lnTo>
                    <a:pt x="0" y="0"/>
                  </a:lnTo>
                  <a:lnTo>
                    <a:pt x="286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flipH="1">
              <a:off x="7975137" y="1991899"/>
              <a:ext cx="702658" cy="93487"/>
            </a:xfrm>
            <a:custGeom>
              <a:rect b="b" l="l" r="r" t="t"/>
              <a:pathLst>
                <a:path extrusionOk="0" h="4367" w="32823">
                  <a:moveTo>
                    <a:pt x="0" y="0"/>
                  </a:moveTo>
                  <a:lnTo>
                    <a:pt x="1105" y="4366"/>
                  </a:lnTo>
                  <a:lnTo>
                    <a:pt x="31692" y="4366"/>
                  </a:lnTo>
                  <a:lnTo>
                    <a:pt x="32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flipH="1">
              <a:off x="8048329" y="2254828"/>
              <a:ext cx="556274" cy="49558"/>
            </a:xfrm>
            <a:custGeom>
              <a:rect b="b" l="l" r="r" t="t"/>
              <a:pathLst>
                <a:path extrusionOk="0" h="2315" w="25985">
                  <a:moveTo>
                    <a:pt x="0" y="0"/>
                  </a:moveTo>
                  <a:lnTo>
                    <a:pt x="0" y="2315"/>
                  </a:lnTo>
                  <a:lnTo>
                    <a:pt x="25985" y="2315"/>
                  </a:lnTo>
                  <a:lnTo>
                    <a:pt x="259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flipH="1">
              <a:off x="8521819" y="2084787"/>
              <a:ext cx="46754" cy="170061"/>
            </a:xfrm>
            <a:custGeom>
              <a:rect b="b" l="l" r="r" t="t"/>
              <a:pathLst>
                <a:path extrusionOk="0" fill="none" h="7944" w="2184">
                  <a:moveTo>
                    <a:pt x="0" y="1"/>
                  </a:moveTo>
                  <a:lnTo>
                    <a:pt x="2183"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flipH="1">
              <a:off x="8373185" y="2084787"/>
              <a:ext cx="21" cy="170061"/>
            </a:xfrm>
            <a:custGeom>
              <a:rect b="b" l="l" r="r" t="t"/>
              <a:pathLst>
                <a:path extrusionOk="0" fill="none" h="7944" w="1">
                  <a:moveTo>
                    <a:pt x="0" y="1"/>
                  </a:moveTo>
                  <a:lnTo>
                    <a:pt x="0"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flipH="1">
              <a:off x="8096748" y="2084787"/>
              <a:ext cx="46754" cy="170061"/>
            </a:xfrm>
            <a:custGeom>
              <a:rect b="b" l="l" r="r" t="t"/>
              <a:pathLst>
                <a:path extrusionOk="0" fill="none" h="7944" w="2184">
                  <a:moveTo>
                    <a:pt x="2184" y="1"/>
                  </a:moveTo>
                  <a:lnTo>
                    <a:pt x="1"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flipH="1">
              <a:off x="8280297" y="2084787"/>
              <a:ext cx="21" cy="170061"/>
            </a:xfrm>
            <a:custGeom>
              <a:rect b="b" l="l" r="r" t="t"/>
              <a:pathLst>
                <a:path extrusionOk="0" fill="none" h="7944" w="1">
                  <a:moveTo>
                    <a:pt x="1" y="1"/>
                  </a:moveTo>
                  <a:lnTo>
                    <a:pt x="1" y="7943"/>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flipH="1">
              <a:off x="8579257" y="2378137"/>
              <a:ext cx="74348" cy="291099"/>
            </a:xfrm>
            <a:custGeom>
              <a:rect b="b" l="l" r="r" t="t"/>
              <a:pathLst>
                <a:path extrusionOk="0" fill="none" h="13598" w="3473">
                  <a:moveTo>
                    <a:pt x="1" y="0"/>
                  </a:moveTo>
                  <a:lnTo>
                    <a:pt x="3473"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flipH="1">
              <a:off x="8373185" y="2378137"/>
              <a:ext cx="21" cy="291099"/>
            </a:xfrm>
            <a:custGeom>
              <a:rect b="b" l="l" r="r" t="t"/>
              <a:pathLst>
                <a:path extrusionOk="0" fill="none" h="13598" w="1">
                  <a:moveTo>
                    <a:pt x="0" y="0"/>
                  </a:moveTo>
                  <a:lnTo>
                    <a:pt x="0"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flipH="1">
              <a:off x="7999900" y="2378137"/>
              <a:ext cx="74348" cy="291099"/>
            </a:xfrm>
            <a:custGeom>
              <a:rect b="b" l="l" r="r" t="t"/>
              <a:pathLst>
                <a:path extrusionOk="0" fill="none" h="13598" w="3473">
                  <a:moveTo>
                    <a:pt x="3472" y="0"/>
                  </a:moveTo>
                  <a:lnTo>
                    <a:pt x="1"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flipH="1">
              <a:off x="8280297" y="2378137"/>
              <a:ext cx="21" cy="291099"/>
            </a:xfrm>
            <a:custGeom>
              <a:rect b="b" l="l" r="r" t="t"/>
              <a:pathLst>
                <a:path extrusionOk="0" fill="none" h="13598" w="1">
                  <a:moveTo>
                    <a:pt x="1" y="0"/>
                  </a:moveTo>
                  <a:lnTo>
                    <a:pt x="1" y="13597"/>
                  </a:lnTo>
                </a:path>
              </a:pathLst>
            </a:custGeom>
            <a:noFill/>
            <a:ln cap="flat" cmpd="sng" w="10525">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flipH="1">
              <a:off x="4007549" y="2875267"/>
              <a:ext cx="3928747" cy="2015623"/>
            </a:xfrm>
            <a:custGeom>
              <a:rect b="b" l="l" r="r" t="t"/>
              <a:pathLst>
                <a:path extrusionOk="0" h="94155" w="183522">
                  <a:moveTo>
                    <a:pt x="183522" y="22882"/>
                  </a:moveTo>
                  <a:lnTo>
                    <a:pt x="183522" y="94155"/>
                  </a:lnTo>
                  <a:lnTo>
                    <a:pt x="0" y="94155"/>
                  </a:lnTo>
                  <a:lnTo>
                    <a:pt x="0" y="11047"/>
                  </a:lnTo>
                  <a:cubicBezTo>
                    <a:pt x="17569" y="6655"/>
                    <a:pt x="56098" y="1"/>
                    <a:pt x="87606" y="15571"/>
                  </a:cubicBezTo>
                  <a:cubicBezTo>
                    <a:pt x="124820" y="33954"/>
                    <a:pt x="172581" y="25223"/>
                    <a:pt x="183522" y="228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flipH="1">
              <a:off x="6898284" y="3008075"/>
              <a:ext cx="1001992" cy="1945907"/>
            </a:xfrm>
            <a:custGeom>
              <a:rect b="b" l="l" r="r" t="t"/>
              <a:pathLst>
                <a:path extrusionOk="0" h="130554" w="45842">
                  <a:moveTo>
                    <a:pt x="45841" y="128055"/>
                  </a:moveTo>
                  <a:lnTo>
                    <a:pt x="37215" y="130553"/>
                  </a:lnTo>
                  <a:lnTo>
                    <a:pt x="0" y="2499"/>
                  </a:lnTo>
                  <a:lnTo>
                    <a:pt x="86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flipH="1">
              <a:off x="6774118" y="2983375"/>
              <a:ext cx="887021" cy="1923177"/>
            </a:xfrm>
            <a:custGeom>
              <a:rect b="b" l="l" r="r" t="t"/>
              <a:pathLst>
                <a:path extrusionOk="0" h="129029" w="40582">
                  <a:moveTo>
                    <a:pt x="40581" y="128055"/>
                  </a:moveTo>
                  <a:lnTo>
                    <a:pt x="37241" y="129028"/>
                  </a:lnTo>
                  <a:lnTo>
                    <a:pt x="0" y="974"/>
                  </a:lnTo>
                  <a:lnTo>
                    <a:pt x="3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flipH="1">
              <a:off x="5974278" y="3042291"/>
              <a:ext cx="1054621" cy="1945520"/>
            </a:xfrm>
            <a:custGeom>
              <a:rect b="b" l="l" r="r" t="t"/>
              <a:pathLst>
                <a:path extrusionOk="0" h="130528" w="45948">
                  <a:moveTo>
                    <a:pt x="45947" y="128029"/>
                  </a:moveTo>
                  <a:lnTo>
                    <a:pt x="37347" y="130528"/>
                  </a:lnTo>
                  <a:lnTo>
                    <a:pt x="1" y="2499"/>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flipH="1">
              <a:off x="5843286" y="3015250"/>
              <a:ext cx="930862" cy="1923565"/>
            </a:xfrm>
            <a:custGeom>
              <a:rect b="b" l="l" r="r" t="t"/>
              <a:pathLst>
                <a:path extrusionOk="0" h="129055" w="40556">
                  <a:moveTo>
                    <a:pt x="40555" y="128081"/>
                  </a:moveTo>
                  <a:lnTo>
                    <a:pt x="37215" y="129054"/>
                  </a:lnTo>
                  <a:lnTo>
                    <a:pt x="1" y="973"/>
                  </a:lnTo>
                  <a:lnTo>
                    <a:pt x="3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flipH="1">
              <a:off x="4961604" y="3309250"/>
              <a:ext cx="1050371" cy="1843422"/>
            </a:xfrm>
            <a:custGeom>
              <a:rect b="b" l="l" r="r" t="t"/>
              <a:pathLst>
                <a:path extrusionOk="0" h="130554" w="45948">
                  <a:moveTo>
                    <a:pt x="45947" y="128029"/>
                  </a:moveTo>
                  <a:lnTo>
                    <a:pt x="37347" y="130554"/>
                  </a:lnTo>
                  <a:lnTo>
                    <a:pt x="1" y="2526"/>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flipH="1">
              <a:off x="4839391" y="3390389"/>
              <a:ext cx="868759" cy="1717699"/>
            </a:xfrm>
            <a:custGeom>
              <a:rect b="b" l="l" r="r" t="t"/>
              <a:pathLst>
                <a:path extrusionOk="0" h="129029" w="40582">
                  <a:moveTo>
                    <a:pt x="40581" y="128055"/>
                  </a:moveTo>
                  <a:lnTo>
                    <a:pt x="37241" y="129028"/>
                  </a:lnTo>
                  <a:lnTo>
                    <a:pt x="0" y="974"/>
                  </a:lnTo>
                  <a:lnTo>
                    <a:pt x="33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flipH="1">
              <a:off x="4054393" y="3424829"/>
              <a:ext cx="983632" cy="1718727"/>
            </a:xfrm>
            <a:custGeom>
              <a:rect b="b" l="l" r="r" t="t"/>
              <a:pathLst>
                <a:path extrusionOk="0" h="130528" w="45948">
                  <a:moveTo>
                    <a:pt x="45947" y="128029"/>
                  </a:moveTo>
                  <a:lnTo>
                    <a:pt x="37347" y="130528"/>
                  </a:lnTo>
                  <a:lnTo>
                    <a:pt x="1" y="2499"/>
                  </a:lnTo>
                  <a:lnTo>
                    <a:pt x="8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flipH="1">
              <a:off x="3932220" y="3399900"/>
              <a:ext cx="868759" cy="1698976"/>
            </a:xfrm>
            <a:custGeom>
              <a:rect b="b" l="l" r="r" t="t"/>
              <a:pathLst>
                <a:path extrusionOk="0" h="129028" w="40582">
                  <a:moveTo>
                    <a:pt x="40581" y="128055"/>
                  </a:moveTo>
                  <a:lnTo>
                    <a:pt x="37215" y="129028"/>
                  </a:lnTo>
                  <a:lnTo>
                    <a:pt x="0" y="973"/>
                  </a:lnTo>
                  <a:lnTo>
                    <a:pt x="33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flipH="1">
              <a:off x="7522453" y="3116163"/>
              <a:ext cx="2944" cy="2015791"/>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flipH="1">
              <a:off x="6988706" y="3088296"/>
              <a:ext cx="21" cy="2285409"/>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flipH="1">
              <a:off x="6454969" y="3153546"/>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flipH="1">
              <a:off x="5921210" y="3285302"/>
              <a:ext cx="21" cy="1660335"/>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flipH="1">
              <a:off x="5387473" y="3373138"/>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flipH="1">
              <a:off x="4853736" y="3417057"/>
              <a:ext cx="21" cy="1660335"/>
            </a:xfrm>
            <a:custGeom>
              <a:rect b="b" l="l" r="r" t="t"/>
              <a:pathLst>
                <a:path extrusionOk="0" fill="none" h="115221" w="1">
                  <a:moveTo>
                    <a:pt x="1" y="1"/>
                  </a:moveTo>
                  <a:lnTo>
                    <a:pt x="1"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flipH="1">
              <a:off x="4313212" y="3417057"/>
              <a:ext cx="21" cy="1660335"/>
            </a:xfrm>
            <a:custGeom>
              <a:rect b="b" l="l" r="r" t="t"/>
              <a:pathLst>
                <a:path extrusionOk="0" fill="none" h="115221" w="1">
                  <a:moveTo>
                    <a:pt x="0" y="1"/>
                  </a:moveTo>
                  <a:lnTo>
                    <a:pt x="0" y="11522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flipH="1">
              <a:off x="4007632" y="5001248"/>
              <a:ext cx="3947803" cy="21"/>
            </a:xfrm>
            <a:custGeom>
              <a:rect b="b" l="l" r="r" t="t"/>
              <a:pathLst>
                <a:path extrusionOk="0" fill="none" h="1" w="188125">
                  <a:moveTo>
                    <a:pt x="0" y="1"/>
                  </a:moveTo>
                  <a:lnTo>
                    <a:pt x="188124" y="1"/>
                  </a:lnTo>
                </a:path>
              </a:pathLst>
            </a:custGeom>
            <a:noFill/>
            <a:ln cap="flat" cmpd="sng" w="8550">
              <a:solidFill>
                <a:srgbClr val="3B869D"/>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p:nvPr/>
          </p:nvSpPr>
          <p:spPr>
            <a:xfrm flipH="1">
              <a:off x="4007349" y="4572793"/>
              <a:ext cx="3929461" cy="21"/>
            </a:xfrm>
            <a:custGeom>
              <a:rect b="b" l="l" r="r" t="t"/>
              <a:pathLst>
                <a:path extrusionOk="0" fill="none" h="1" w="188125">
                  <a:moveTo>
                    <a:pt x="0" y="0"/>
                  </a:moveTo>
                  <a:lnTo>
                    <a:pt x="188124" y="0"/>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p:nvPr/>
          </p:nvSpPr>
          <p:spPr>
            <a:xfrm flipH="1">
              <a:off x="4007349" y="4039035"/>
              <a:ext cx="3929461" cy="21"/>
            </a:xfrm>
            <a:custGeom>
              <a:rect b="b" l="l" r="r" t="t"/>
              <a:pathLst>
                <a:path extrusionOk="0" fill="none" h="1" w="188125">
                  <a:moveTo>
                    <a:pt x="0" y="1"/>
                  </a:moveTo>
                  <a:lnTo>
                    <a:pt x="188124" y="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flipH="1">
              <a:off x="4007349" y="3505854"/>
              <a:ext cx="3929461" cy="21"/>
            </a:xfrm>
            <a:custGeom>
              <a:rect b="b" l="l" r="r" t="t"/>
              <a:pathLst>
                <a:path extrusionOk="0" fill="none" h="1" w="188125">
                  <a:moveTo>
                    <a:pt x="0" y="1"/>
                  </a:moveTo>
                  <a:lnTo>
                    <a:pt x="188124" y="1"/>
                  </a:lnTo>
                </a:path>
              </a:pathLst>
            </a:custGeom>
            <a:noFill/>
            <a:ln cap="flat" cmpd="sng" w="8550">
              <a:solidFill>
                <a:schemeClr val="dk2"/>
              </a:solidFill>
              <a:prstDash val="solid"/>
              <a:miter lim="263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flipH="1">
              <a:off x="3653417" y="4879074"/>
              <a:ext cx="5490574" cy="273652"/>
            </a:xfrm>
            <a:custGeom>
              <a:rect b="b" l="l" r="r" t="t"/>
              <a:pathLst>
                <a:path extrusionOk="0" h="12783" w="256479">
                  <a:moveTo>
                    <a:pt x="1" y="0"/>
                  </a:moveTo>
                  <a:lnTo>
                    <a:pt x="1" y="12782"/>
                  </a:lnTo>
                  <a:lnTo>
                    <a:pt x="256479" y="12782"/>
                  </a:lnTo>
                  <a:lnTo>
                    <a:pt x="2564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flipH="1">
              <a:off x="4007549" y="3006518"/>
              <a:ext cx="3929325" cy="566357"/>
            </a:xfrm>
            <a:custGeom>
              <a:rect b="b" l="l" r="r" t="t"/>
              <a:pathLst>
                <a:path extrusionOk="0" h="26456" w="183549">
                  <a:moveTo>
                    <a:pt x="41162" y="1"/>
                  </a:moveTo>
                  <a:cubicBezTo>
                    <a:pt x="40290" y="1"/>
                    <a:pt x="39413" y="9"/>
                    <a:pt x="38530" y="24"/>
                  </a:cubicBezTo>
                  <a:cubicBezTo>
                    <a:pt x="22987" y="287"/>
                    <a:pt x="9101" y="2917"/>
                    <a:pt x="1" y="5153"/>
                  </a:cubicBezTo>
                  <a:lnTo>
                    <a:pt x="1" y="10492"/>
                  </a:lnTo>
                  <a:cubicBezTo>
                    <a:pt x="211" y="10492"/>
                    <a:pt x="422" y="10465"/>
                    <a:pt x="632" y="10413"/>
                  </a:cubicBezTo>
                  <a:cubicBezTo>
                    <a:pt x="8880" y="8354"/>
                    <a:pt x="23961" y="5313"/>
                    <a:pt x="41000" y="5313"/>
                  </a:cubicBezTo>
                  <a:cubicBezTo>
                    <a:pt x="55745" y="5313"/>
                    <a:pt x="71957" y="7590"/>
                    <a:pt x="86475" y="14752"/>
                  </a:cubicBezTo>
                  <a:cubicBezTo>
                    <a:pt x="102203" y="22537"/>
                    <a:pt x="121428" y="26456"/>
                    <a:pt x="143625" y="26456"/>
                  </a:cubicBezTo>
                  <a:lnTo>
                    <a:pt x="145466" y="26456"/>
                  </a:lnTo>
                  <a:cubicBezTo>
                    <a:pt x="158275" y="26324"/>
                    <a:pt x="171004" y="24957"/>
                    <a:pt x="183549" y="22405"/>
                  </a:cubicBezTo>
                  <a:lnTo>
                    <a:pt x="183549" y="17067"/>
                  </a:lnTo>
                  <a:cubicBezTo>
                    <a:pt x="183365" y="17067"/>
                    <a:pt x="183181" y="17093"/>
                    <a:pt x="182997" y="17145"/>
                  </a:cubicBezTo>
                  <a:cubicBezTo>
                    <a:pt x="178139" y="18191"/>
                    <a:pt x="162639" y="21167"/>
                    <a:pt x="143697" y="21167"/>
                  </a:cubicBezTo>
                  <a:cubicBezTo>
                    <a:pt x="126437" y="21167"/>
                    <a:pt x="106319" y="18696"/>
                    <a:pt x="88790" y="10044"/>
                  </a:cubicBezTo>
                  <a:cubicBezTo>
                    <a:pt x="75314" y="3394"/>
                    <a:pt x="59324" y="1"/>
                    <a:pt x="41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flipH="1">
              <a:off x="3943349" y="2943472"/>
              <a:ext cx="4059397" cy="566357"/>
            </a:xfrm>
            <a:custGeom>
              <a:rect b="b" l="l" r="r" t="t"/>
              <a:pathLst>
                <a:path extrusionOk="0" h="26456" w="189625">
                  <a:moveTo>
                    <a:pt x="44236" y="0"/>
                  </a:moveTo>
                  <a:cubicBezTo>
                    <a:pt x="43364" y="0"/>
                    <a:pt x="42488" y="8"/>
                    <a:pt x="41607" y="24"/>
                  </a:cubicBezTo>
                  <a:cubicBezTo>
                    <a:pt x="25696" y="287"/>
                    <a:pt x="11520" y="3048"/>
                    <a:pt x="2447" y="5310"/>
                  </a:cubicBezTo>
                  <a:cubicBezTo>
                    <a:pt x="948" y="5599"/>
                    <a:pt x="1" y="7072"/>
                    <a:pt x="369" y="8545"/>
                  </a:cubicBezTo>
                  <a:cubicBezTo>
                    <a:pt x="671" y="9732"/>
                    <a:pt x="1754" y="10530"/>
                    <a:pt x="2932" y="10530"/>
                  </a:cubicBezTo>
                  <a:cubicBezTo>
                    <a:pt x="3189" y="10530"/>
                    <a:pt x="3450" y="10492"/>
                    <a:pt x="3709" y="10412"/>
                  </a:cubicBezTo>
                  <a:cubicBezTo>
                    <a:pt x="11961" y="8353"/>
                    <a:pt x="27053" y="5302"/>
                    <a:pt x="44102" y="5302"/>
                  </a:cubicBezTo>
                  <a:cubicBezTo>
                    <a:pt x="58841" y="5302"/>
                    <a:pt x="75042" y="7582"/>
                    <a:pt x="89552" y="14752"/>
                  </a:cubicBezTo>
                  <a:cubicBezTo>
                    <a:pt x="105280" y="22510"/>
                    <a:pt x="124505" y="26455"/>
                    <a:pt x="146702" y="26455"/>
                  </a:cubicBezTo>
                  <a:lnTo>
                    <a:pt x="148570" y="26429"/>
                  </a:lnTo>
                  <a:cubicBezTo>
                    <a:pt x="161536" y="26297"/>
                    <a:pt x="174475" y="24903"/>
                    <a:pt x="187205" y="22273"/>
                  </a:cubicBezTo>
                  <a:cubicBezTo>
                    <a:pt x="188651" y="22010"/>
                    <a:pt x="189624" y="20564"/>
                    <a:pt x="189309" y="19117"/>
                  </a:cubicBezTo>
                  <a:cubicBezTo>
                    <a:pt x="189021" y="17880"/>
                    <a:pt x="187937" y="17052"/>
                    <a:pt x="186739" y="17052"/>
                  </a:cubicBezTo>
                  <a:cubicBezTo>
                    <a:pt x="186511" y="17052"/>
                    <a:pt x="186279" y="17082"/>
                    <a:pt x="186047" y="17145"/>
                  </a:cubicBezTo>
                  <a:cubicBezTo>
                    <a:pt x="181203" y="18191"/>
                    <a:pt x="165710" y="21166"/>
                    <a:pt x="146771" y="21166"/>
                  </a:cubicBezTo>
                  <a:cubicBezTo>
                    <a:pt x="129514" y="21166"/>
                    <a:pt x="109396" y="18696"/>
                    <a:pt x="91867" y="10044"/>
                  </a:cubicBezTo>
                  <a:cubicBezTo>
                    <a:pt x="78391" y="3394"/>
                    <a:pt x="62377" y="0"/>
                    <a:pt x="44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p:nvPr/>
        </p:nvSpPr>
        <p:spPr>
          <a:xfrm flipH="1">
            <a:off x="2935859" y="3904195"/>
            <a:ext cx="759417" cy="338998"/>
          </a:xfrm>
          <a:custGeom>
            <a:rect b="b" l="l" r="r" t="t"/>
            <a:pathLst>
              <a:path extrusionOk="0" h="2396" w="5367">
                <a:moveTo>
                  <a:pt x="4472" y="1"/>
                </a:moveTo>
                <a:cubicBezTo>
                  <a:pt x="4104" y="1"/>
                  <a:pt x="3762" y="132"/>
                  <a:pt x="3473" y="343"/>
                </a:cubicBezTo>
                <a:lnTo>
                  <a:pt x="3052" y="579"/>
                </a:lnTo>
                <a:lnTo>
                  <a:pt x="1632" y="343"/>
                </a:lnTo>
                <a:lnTo>
                  <a:pt x="1579" y="343"/>
                </a:lnTo>
                <a:lnTo>
                  <a:pt x="1342" y="448"/>
                </a:lnTo>
                <a:cubicBezTo>
                  <a:pt x="1290" y="474"/>
                  <a:pt x="1290" y="553"/>
                  <a:pt x="1342" y="579"/>
                </a:cubicBezTo>
                <a:lnTo>
                  <a:pt x="2289" y="1027"/>
                </a:lnTo>
                <a:lnTo>
                  <a:pt x="1316" y="1605"/>
                </a:lnTo>
                <a:cubicBezTo>
                  <a:pt x="1193" y="1675"/>
                  <a:pt x="1047" y="1710"/>
                  <a:pt x="901" y="1710"/>
                </a:cubicBezTo>
                <a:cubicBezTo>
                  <a:pt x="828" y="1710"/>
                  <a:pt x="755" y="1702"/>
                  <a:pt x="685" y="1684"/>
                </a:cubicBezTo>
                <a:lnTo>
                  <a:pt x="185" y="1579"/>
                </a:lnTo>
                <a:lnTo>
                  <a:pt x="106" y="1579"/>
                </a:lnTo>
                <a:cubicBezTo>
                  <a:pt x="27" y="1605"/>
                  <a:pt x="1" y="1737"/>
                  <a:pt x="80" y="1789"/>
                </a:cubicBezTo>
                <a:lnTo>
                  <a:pt x="632" y="2315"/>
                </a:lnTo>
                <a:cubicBezTo>
                  <a:pt x="700" y="2366"/>
                  <a:pt x="768" y="2395"/>
                  <a:pt x="843" y="2395"/>
                </a:cubicBezTo>
                <a:cubicBezTo>
                  <a:pt x="884" y="2395"/>
                  <a:pt x="927" y="2386"/>
                  <a:pt x="974" y="2368"/>
                </a:cubicBezTo>
                <a:lnTo>
                  <a:pt x="1237" y="2263"/>
                </a:lnTo>
                <a:lnTo>
                  <a:pt x="2841" y="1605"/>
                </a:lnTo>
                <a:lnTo>
                  <a:pt x="5077" y="658"/>
                </a:lnTo>
                <a:cubicBezTo>
                  <a:pt x="5287" y="579"/>
                  <a:pt x="5366" y="395"/>
                  <a:pt x="5287" y="238"/>
                </a:cubicBezTo>
                <a:cubicBezTo>
                  <a:pt x="5261" y="211"/>
                  <a:pt x="5235" y="185"/>
                  <a:pt x="5208" y="159"/>
                </a:cubicBezTo>
                <a:cubicBezTo>
                  <a:pt x="4972" y="80"/>
                  <a:pt x="4709" y="27"/>
                  <a:pt x="4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39" title="T1.png"/>
          <p:cNvPicPr preferRelativeResize="0"/>
          <p:nvPr/>
        </p:nvPicPr>
        <p:blipFill rotWithShape="1">
          <a:blip r:embed="rId3">
            <a:alphaModFix/>
          </a:blip>
          <a:srcRect b="28154" l="23247" r="23247" t="18341"/>
          <a:stretch/>
        </p:blipFill>
        <p:spPr>
          <a:xfrm>
            <a:off x="1185600" y="3148875"/>
            <a:ext cx="1498500" cy="1498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8"/>
          <p:cNvSpPr/>
          <p:nvPr/>
        </p:nvSpPr>
        <p:spPr>
          <a:xfrm>
            <a:off x="5692475" y="2115650"/>
            <a:ext cx="3345300" cy="877200"/>
          </a:xfrm>
          <a:prstGeom prst="round2DiagRect">
            <a:avLst>
              <a:gd fmla="val 28902"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865" name="Google Shape;865;p48" title="passengers_and_facility_mar2022_mar2023.png"/>
          <p:cNvPicPr preferRelativeResize="0"/>
          <p:nvPr/>
        </p:nvPicPr>
        <p:blipFill>
          <a:blip r:embed="rId3">
            <a:alphaModFix/>
          </a:blip>
          <a:stretch>
            <a:fillRect/>
          </a:stretch>
        </p:blipFill>
        <p:spPr>
          <a:xfrm>
            <a:off x="515109" y="419013"/>
            <a:ext cx="4974925" cy="4270476"/>
          </a:xfrm>
          <a:prstGeom prst="rect">
            <a:avLst/>
          </a:prstGeom>
          <a:noFill/>
          <a:ln cap="flat" cmpd="sng" w="9525">
            <a:solidFill>
              <a:srgbClr val="C2C2C2"/>
            </a:solidFill>
            <a:prstDash val="solid"/>
            <a:round/>
            <a:headEnd len="sm" w="sm" type="none"/>
            <a:tailEnd len="sm" w="sm" type="none"/>
          </a:ln>
          <a:effectLst>
            <a:outerShdw blurRad="71438" rotWithShape="0" algn="bl" dir="2700000" dist="114300">
              <a:srgbClr val="000000">
                <a:alpha val="40000"/>
              </a:srgbClr>
            </a:outerShdw>
          </a:effectLst>
        </p:spPr>
      </p:pic>
      <p:sp>
        <p:nvSpPr>
          <p:cNvPr id="866" name="Google Shape;866;p48"/>
          <p:cNvSpPr txBox="1"/>
          <p:nvPr/>
        </p:nvSpPr>
        <p:spPr>
          <a:xfrm>
            <a:off x="5692475" y="2133150"/>
            <a:ext cx="3345300" cy="877200"/>
          </a:xfrm>
          <a:prstGeom prst="rect">
            <a:avLst/>
          </a:prstGeom>
          <a:noFill/>
          <a:ln>
            <a:noFill/>
          </a:ln>
          <a:effectLst>
            <a:outerShdw blurRad="57150" rotWithShape="0" algn="bl" dir="5400000" dist="19050">
              <a:srgbClr val="000000">
                <a:alpha val="7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6"/>
                </a:solidFill>
                <a:latin typeface="Assistant"/>
                <a:ea typeface="Assistant"/>
                <a:cs typeface="Assistant"/>
                <a:sym typeface="Assistant"/>
              </a:rPr>
              <a:t>Passenger participation</a:t>
            </a:r>
            <a:r>
              <a:rPr lang="en" sz="1500">
                <a:solidFill>
                  <a:schemeClr val="accent6"/>
                </a:solidFill>
                <a:latin typeface="Assistant"/>
                <a:ea typeface="Assistant"/>
                <a:cs typeface="Assistant"/>
                <a:sym typeface="Assistant"/>
              </a:rPr>
              <a:t> is relatively  </a:t>
            </a:r>
            <a:r>
              <a:rPr b="1" lang="en" sz="1500">
                <a:solidFill>
                  <a:schemeClr val="accent6"/>
                </a:solidFill>
                <a:latin typeface="Assistant"/>
                <a:ea typeface="Assistant"/>
                <a:cs typeface="Assistant"/>
                <a:sym typeface="Assistant"/>
              </a:rPr>
              <a:t>parallel</a:t>
            </a:r>
            <a:r>
              <a:rPr lang="en" sz="1500">
                <a:solidFill>
                  <a:schemeClr val="accent6"/>
                </a:solidFill>
                <a:latin typeface="Assistant"/>
                <a:ea typeface="Assistant"/>
                <a:cs typeface="Assistant"/>
                <a:sym typeface="Assistant"/>
              </a:rPr>
              <a:t> with </a:t>
            </a:r>
            <a:r>
              <a:rPr b="1" lang="en" sz="1500">
                <a:solidFill>
                  <a:schemeClr val="accent6"/>
                </a:solidFill>
                <a:latin typeface="Assistant"/>
                <a:ea typeface="Assistant"/>
                <a:cs typeface="Assistant"/>
                <a:sym typeface="Assistant"/>
              </a:rPr>
              <a:t>parking occupancy</a:t>
            </a:r>
            <a:r>
              <a:rPr lang="en" sz="1500">
                <a:solidFill>
                  <a:schemeClr val="accent6"/>
                </a:solidFill>
                <a:latin typeface="Assistant"/>
                <a:ea typeface="Assistant"/>
                <a:cs typeface="Assistant"/>
                <a:sym typeface="Assistant"/>
              </a:rPr>
              <a:t> percentages</a:t>
            </a:r>
            <a:endParaRPr sz="1500">
              <a:solidFill>
                <a:schemeClr val="accent6"/>
              </a:solidFill>
              <a:latin typeface="Assistant"/>
              <a:ea typeface="Assistant"/>
              <a:cs typeface="Assistant"/>
              <a:sym typeface="Assistan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9"/>
          <p:cNvSpPr/>
          <p:nvPr/>
        </p:nvSpPr>
        <p:spPr>
          <a:xfrm>
            <a:off x="1649250" y="4078265"/>
            <a:ext cx="5845500" cy="377100"/>
          </a:xfrm>
          <a:prstGeom prst="round2DiagRect">
            <a:avLst>
              <a:gd fmla="val 38750" name="adj1"/>
              <a:gd fmla="val 0" name="adj2"/>
            </a:avLst>
          </a:prstGeom>
          <a:solidFill>
            <a:schemeClr val="accent2"/>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872" name="Google Shape;872;p49" title="general_lots_utilrate.png"/>
          <p:cNvPicPr preferRelativeResize="0"/>
          <p:nvPr/>
        </p:nvPicPr>
        <p:blipFill>
          <a:blip r:embed="rId3">
            <a:alphaModFix/>
          </a:blip>
          <a:stretch>
            <a:fillRect/>
          </a:stretch>
        </p:blipFill>
        <p:spPr>
          <a:xfrm>
            <a:off x="1856300" y="644225"/>
            <a:ext cx="5431398" cy="3222250"/>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sp>
        <p:nvSpPr>
          <p:cNvPr id="873" name="Google Shape;873;p49"/>
          <p:cNvSpPr txBox="1"/>
          <p:nvPr/>
        </p:nvSpPr>
        <p:spPr>
          <a:xfrm>
            <a:off x="2072850" y="4082375"/>
            <a:ext cx="4998300" cy="377100"/>
          </a:xfrm>
          <a:prstGeom prst="rect">
            <a:avLst/>
          </a:prstGeom>
          <a:noFill/>
          <a:ln>
            <a:noFill/>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Assistant ExtraBold"/>
                <a:ea typeface="Assistant ExtraBold"/>
                <a:cs typeface="Assistant ExtraBold"/>
                <a:sym typeface="Assistant ExtraBold"/>
              </a:rPr>
              <a:t>Lot 5 and 6 </a:t>
            </a:r>
            <a:r>
              <a:rPr lang="en">
                <a:solidFill>
                  <a:srgbClr val="FFFFFF"/>
                </a:solidFill>
                <a:latin typeface="Assistant"/>
                <a:ea typeface="Assistant"/>
                <a:cs typeface="Assistant"/>
                <a:sym typeface="Assistant"/>
              </a:rPr>
              <a:t>are currently underutilized in relation to other lots</a:t>
            </a:r>
            <a:endParaRPr>
              <a:solidFill>
                <a:srgbClr val="FFFFFF"/>
              </a:solidFill>
              <a:latin typeface="Assistant"/>
              <a:ea typeface="Assistant"/>
              <a:cs typeface="Assistant"/>
              <a:sym typeface="Assistant"/>
            </a:endParaRPr>
          </a:p>
        </p:txBody>
      </p:sp>
      <p:sp>
        <p:nvSpPr>
          <p:cNvPr id="874" name="Google Shape;874;p49"/>
          <p:cNvSpPr/>
          <p:nvPr/>
        </p:nvSpPr>
        <p:spPr>
          <a:xfrm>
            <a:off x="4742025" y="1114700"/>
            <a:ext cx="1547700" cy="2458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50"/>
          <p:cNvSpPr/>
          <p:nvPr/>
        </p:nvSpPr>
        <p:spPr>
          <a:xfrm>
            <a:off x="4750050" y="3663125"/>
            <a:ext cx="3795900" cy="8619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880" name="Google Shape;880;p50" title="outliersweekdaydistribution.png"/>
          <p:cNvPicPr preferRelativeResize="0"/>
          <p:nvPr/>
        </p:nvPicPr>
        <p:blipFill>
          <a:blip r:embed="rId3">
            <a:alphaModFix/>
          </a:blip>
          <a:stretch>
            <a:fillRect/>
          </a:stretch>
        </p:blipFill>
        <p:spPr>
          <a:xfrm>
            <a:off x="506800" y="407800"/>
            <a:ext cx="3715076" cy="4327926"/>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pic>
        <p:nvPicPr>
          <p:cNvPr id="881" name="Google Shape;881;p50" title="daysofweek.png"/>
          <p:cNvPicPr preferRelativeResize="0"/>
          <p:nvPr/>
        </p:nvPicPr>
        <p:blipFill>
          <a:blip r:embed="rId4">
            <a:alphaModFix/>
          </a:blip>
          <a:stretch>
            <a:fillRect/>
          </a:stretch>
        </p:blipFill>
        <p:spPr>
          <a:xfrm>
            <a:off x="4654375" y="407800"/>
            <a:ext cx="3996698" cy="3030699"/>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sp>
        <p:nvSpPr>
          <p:cNvPr id="882" name="Google Shape;882;p50"/>
          <p:cNvSpPr txBox="1"/>
          <p:nvPr/>
        </p:nvSpPr>
        <p:spPr>
          <a:xfrm>
            <a:off x="4750050" y="3663126"/>
            <a:ext cx="3795900" cy="800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1200"/>
              </a:spcAft>
              <a:buNone/>
            </a:pPr>
            <a:r>
              <a:rPr lang="en" sz="1000">
                <a:solidFill>
                  <a:srgbClr val="FFFFFF"/>
                </a:solidFill>
                <a:latin typeface="Assistant"/>
                <a:ea typeface="Assistant"/>
                <a:cs typeface="Assistant"/>
                <a:sym typeface="Assistant"/>
              </a:rPr>
              <a:t>Over the past five months, parking distribution by day of the week is </a:t>
            </a:r>
            <a:r>
              <a:rPr b="1" lang="en" sz="1000">
                <a:solidFill>
                  <a:srgbClr val="FFFFFF"/>
                </a:solidFill>
                <a:latin typeface="Assistant"/>
                <a:ea typeface="Assistant"/>
                <a:cs typeface="Assistant"/>
                <a:sym typeface="Assistant"/>
              </a:rPr>
              <a:t>consistent across all lots </a:t>
            </a:r>
            <a:r>
              <a:rPr lang="en" sz="1000">
                <a:solidFill>
                  <a:srgbClr val="FFFFFF"/>
                </a:solidFill>
                <a:latin typeface="Assistant"/>
                <a:ea typeface="Assistant"/>
                <a:cs typeface="Assistant"/>
                <a:sym typeface="Assistant"/>
              </a:rPr>
              <a:t>increasing from </a:t>
            </a:r>
            <a:r>
              <a:rPr b="1" lang="en" sz="1000">
                <a:solidFill>
                  <a:srgbClr val="FFFFFF"/>
                </a:solidFill>
                <a:latin typeface="Assistant"/>
                <a:ea typeface="Assistant"/>
                <a:cs typeface="Assistant"/>
                <a:sym typeface="Assistant"/>
              </a:rPr>
              <a:t>Thursday to Saturday</a:t>
            </a:r>
            <a:r>
              <a:rPr lang="en" sz="1000">
                <a:solidFill>
                  <a:srgbClr val="FFFFFF"/>
                </a:solidFill>
                <a:latin typeface="Assistant"/>
                <a:ea typeface="Assistant"/>
                <a:cs typeface="Assistant"/>
                <a:sym typeface="Assistant"/>
              </a:rPr>
              <a:t>, except for </a:t>
            </a:r>
            <a:r>
              <a:rPr b="1" lang="en" sz="1000">
                <a:solidFill>
                  <a:srgbClr val="FFFFFF"/>
                </a:solidFill>
                <a:latin typeface="Assistant"/>
                <a:ea typeface="Assistant"/>
                <a:cs typeface="Assistant"/>
                <a:sym typeface="Assistant"/>
              </a:rPr>
              <a:t>Lot 2 Premium</a:t>
            </a:r>
            <a:r>
              <a:rPr lang="en" sz="1000">
                <a:solidFill>
                  <a:srgbClr val="FFFFFF"/>
                </a:solidFill>
                <a:latin typeface="Assistant"/>
                <a:ea typeface="Assistant"/>
                <a:cs typeface="Assistant"/>
                <a:sym typeface="Assistant"/>
              </a:rPr>
              <a:t> and </a:t>
            </a:r>
            <a:r>
              <a:rPr b="1" lang="en" sz="1000">
                <a:solidFill>
                  <a:srgbClr val="FFFFFF"/>
                </a:solidFill>
                <a:latin typeface="Assistant"/>
                <a:ea typeface="Assistant"/>
                <a:cs typeface="Assistant"/>
                <a:sym typeface="Assistant"/>
              </a:rPr>
              <a:t>Lot 4 General</a:t>
            </a:r>
            <a:r>
              <a:rPr lang="en" sz="1000">
                <a:solidFill>
                  <a:srgbClr val="FFFFFF"/>
                </a:solidFill>
                <a:latin typeface="Assistant"/>
                <a:ea typeface="Assistant"/>
                <a:cs typeface="Assistant"/>
                <a:sym typeface="Assistant"/>
              </a:rPr>
              <a:t>, where it increases from </a:t>
            </a:r>
            <a:r>
              <a:rPr b="1" lang="en" sz="1000">
                <a:solidFill>
                  <a:srgbClr val="FFFFFF"/>
                </a:solidFill>
                <a:latin typeface="Assistant"/>
                <a:ea typeface="Assistant"/>
                <a:cs typeface="Assistant"/>
                <a:sym typeface="Assistant"/>
              </a:rPr>
              <a:t>Tuesday to Thursday</a:t>
            </a:r>
            <a:r>
              <a:rPr lang="en" sz="1000">
                <a:solidFill>
                  <a:srgbClr val="FFFFFF"/>
                </a:solidFill>
                <a:latin typeface="Assistant"/>
                <a:ea typeface="Assistant"/>
                <a:cs typeface="Assistant"/>
                <a:sym typeface="Assistant"/>
              </a:rPr>
              <a:t>.</a:t>
            </a:r>
            <a:endParaRPr sz="1000">
              <a:solidFill>
                <a:srgbClr val="FFFFFF"/>
              </a:solidFill>
              <a:latin typeface="Assistant"/>
              <a:ea typeface="Assistant"/>
              <a:cs typeface="Assistant"/>
              <a:sym typeface="Assistant"/>
            </a:endParaRPr>
          </a:p>
        </p:txBody>
      </p:sp>
      <p:sp>
        <p:nvSpPr>
          <p:cNvPr id="883" name="Google Shape;883;p50"/>
          <p:cNvSpPr/>
          <p:nvPr/>
        </p:nvSpPr>
        <p:spPr>
          <a:xfrm>
            <a:off x="6493950" y="827250"/>
            <a:ext cx="1522200" cy="2458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84" name="Google Shape;884;p50"/>
          <p:cNvSpPr/>
          <p:nvPr/>
        </p:nvSpPr>
        <p:spPr>
          <a:xfrm>
            <a:off x="1237525" y="568050"/>
            <a:ext cx="1477500" cy="1956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85" name="Google Shape;885;p50"/>
          <p:cNvSpPr/>
          <p:nvPr/>
        </p:nvSpPr>
        <p:spPr>
          <a:xfrm>
            <a:off x="1237525" y="2702000"/>
            <a:ext cx="1477500" cy="1956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51" title="Screen Recording 2025-10-22 001459.mp4">
            <a:hlinkClick r:id="rId3"/>
          </p:cNvPr>
          <p:cNvPicPr preferRelativeResize="0"/>
          <p:nvPr/>
        </p:nvPicPr>
        <p:blipFill>
          <a:blip r:embed="rId4">
            <a:alphaModFix/>
          </a:blip>
          <a:stretch>
            <a:fillRect/>
          </a:stretch>
        </p:blipFill>
        <p:spPr>
          <a:xfrm>
            <a:off x="993375" y="152400"/>
            <a:ext cx="7157247"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52" title="Screenshot 2025-10-22 001958.png"/>
          <p:cNvPicPr preferRelativeResize="0"/>
          <p:nvPr/>
        </p:nvPicPr>
        <p:blipFill rotWithShape="1">
          <a:blip r:embed="rId3">
            <a:alphaModFix/>
          </a:blip>
          <a:srcRect b="0" l="0" r="0" t="1497"/>
          <a:stretch/>
        </p:blipFill>
        <p:spPr>
          <a:xfrm>
            <a:off x="942075" y="224650"/>
            <a:ext cx="7259850" cy="4766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3"/>
          <p:cNvSpPr txBox="1"/>
          <p:nvPr>
            <p:ph idx="2" type="title"/>
          </p:nvPr>
        </p:nvSpPr>
        <p:spPr>
          <a:xfrm>
            <a:off x="5946825" y="1121123"/>
            <a:ext cx="22464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03</a:t>
            </a:r>
            <a:endParaRPr>
              <a:solidFill>
                <a:schemeClr val="lt2"/>
              </a:solidFill>
            </a:endParaRPr>
          </a:p>
        </p:txBody>
      </p:sp>
      <p:grpSp>
        <p:nvGrpSpPr>
          <p:cNvPr id="901" name="Google Shape;901;p53"/>
          <p:cNvGrpSpPr/>
          <p:nvPr/>
        </p:nvGrpSpPr>
        <p:grpSpPr>
          <a:xfrm>
            <a:off x="1288440" y="1417596"/>
            <a:ext cx="839234" cy="3120282"/>
            <a:chOff x="1288440" y="1417596"/>
            <a:chExt cx="839234" cy="3120282"/>
          </a:xfrm>
        </p:grpSpPr>
        <p:sp>
          <p:nvSpPr>
            <p:cNvPr id="902" name="Google Shape;902;p53"/>
            <p:cNvSpPr/>
            <p:nvPr/>
          </p:nvSpPr>
          <p:spPr>
            <a:xfrm>
              <a:off x="1288440" y="2281598"/>
              <a:ext cx="839234" cy="139210"/>
            </a:xfrm>
            <a:custGeom>
              <a:rect b="b" l="l" r="r" t="t"/>
              <a:pathLst>
                <a:path extrusionOk="0" h="1786" w="10767">
                  <a:moveTo>
                    <a:pt x="0" y="0"/>
                  </a:moveTo>
                  <a:lnTo>
                    <a:pt x="0" y="1786"/>
                  </a:lnTo>
                  <a:lnTo>
                    <a:pt x="10767" y="1786"/>
                  </a:lnTo>
                  <a:lnTo>
                    <a:pt x="10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1288440" y="2808746"/>
              <a:ext cx="839234" cy="1729132"/>
            </a:xfrm>
            <a:custGeom>
              <a:rect b="b" l="l" r="r" t="t"/>
              <a:pathLst>
                <a:path extrusionOk="0" h="22184" w="10767">
                  <a:moveTo>
                    <a:pt x="0" y="0"/>
                  </a:moveTo>
                  <a:lnTo>
                    <a:pt x="0" y="22184"/>
                  </a:lnTo>
                  <a:lnTo>
                    <a:pt x="10767" y="22184"/>
                  </a:lnTo>
                  <a:lnTo>
                    <a:pt x="10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1288440" y="2420731"/>
              <a:ext cx="839234" cy="198292"/>
            </a:xfrm>
            <a:custGeom>
              <a:rect b="b" l="l" r="r" t="t"/>
              <a:pathLst>
                <a:path extrusionOk="0" h="2544" w="10767">
                  <a:moveTo>
                    <a:pt x="0" y="1"/>
                  </a:moveTo>
                  <a:lnTo>
                    <a:pt x="2327" y="2544"/>
                  </a:lnTo>
                  <a:lnTo>
                    <a:pt x="8495" y="2544"/>
                  </a:lnTo>
                  <a:lnTo>
                    <a:pt x="10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1288440" y="2083382"/>
              <a:ext cx="839234" cy="198292"/>
            </a:xfrm>
            <a:custGeom>
              <a:rect b="b" l="l" r="r" t="t"/>
              <a:pathLst>
                <a:path extrusionOk="0" h="2544" w="10767">
                  <a:moveTo>
                    <a:pt x="2327" y="0"/>
                  </a:moveTo>
                  <a:lnTo>
                    <a:pt x="0" y="2543"/>
                  </a:lnTo>
                  <a:lnTo>
                    <a:pt x="10767" y="2543"/>
                  </a:lnTo>
                  <a:lnTo>
                    <a:pt x="8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1288440" y="2618948"/>
              <a:ext cx="839234" cy="194083"/>
            </a:xfrm>
            <a:custGeom>
              <a:rect b="b" l="l" r="r" t="t"/>
              <a:pathLst>
                <a:path extrusionOk="0" h="2490" w="10767">
                  <a:moveTo>
                    <a:pt x="2327" y="1"/>
                  </a:moveTo>
                  <a:lnTo>
                    <a:pt x="0" y="2490"/>
                  </a:lnTo>
                  <a:lnTo>
                    <a:pt x="10767" y="2490"/>
                  </a:lnTo>
                  <a:lnTo>
                    <a:pt x="8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1874590" y="1417596"/>
              <a:ext cx="25410" cy="759184"/>
            </a:xfrm>
            <a:custGeom>
              <a:rect b="b" l="l" r="r" t="t"/>
              <a:pathLst>
                <a:path extrusionOk="0" h="9740" w="326">
                  <a:moveTo>
                    <a:pt x="1" y="0"/>
                  </a:moveTo>
                  <a:lnTo>
                    <a:pt x="1" y="9739"/>
                  </a:lnTo>
                  <a:lnTo>
                    <a:pt x="325" y="9739"/>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1802880" y="1767651"/>
              <a:ext cx="25410" cy="409133"/>
            </a:xfrm>
            <a:custGeom>
              <a:rect b="b" l="l" r="r" t="t"/>
              <a:pathLst>
                <a:path extrusionOk="0" h="5249" w="326">
                  <a:moveTo>
                    <a:pt x="1" y="0"/>
                  </a:moveTo>
                  <a:lnTo>
                    <a:pt x="1" y="5248"/>
                  </a:lnTo>
                  <a:lnTo>
                    <a:pt x="325" y="5248"/>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53"/>
          <p:cNvSpPr/>
          <p:nvPr/>
        </p:nvSpPr>
        <p:spPr>
          <a:xfrm>
            <a:off x="0" y="4849321"/>
            <a:ext cx="95466" cy="33"/>
          </a:xfrm>
          <a:custGeom>
            <a:rect b="b" l="l" r="r" t="t"/>
            <a:pathLst>
              <a:path extrusionOk="0" fill="none" h="1" w="2869">
                <a:moveTo>
                  <a:pt x="1" y="1"/>
                </a:moveTo>
                <a:lnTo>
                  <a:pt x="2868"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txBox="1"/>
          <p:nvPr/>
        </p:nvSpPr>
        <p:spPr>
          <a:xfrm>
            <a:off x="3881200" y="2604800"/>
            <a:ext cx="4347300" cy="10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Archivo"/>
                <a:ea typeface="Archivo"/>
                <a:cs typeface="Archivo"/>
                <a:sym typeface="Archivo"/>
              </a:rPr>
              <a:t>Recommendations</a:t>
            </a:r>
            <a:endParaRPr b="1" sz="3600">
              <a:solidFill>
                <a:schemeClr val="dk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4" name="Shape 914"/>
        <p:cNvGrpSpPr/>
        <p:nvPr/>
      </p:nvGrpSpPr>
      <p:grpSpPr>
        <a:xfrm>
          <a:off x="0" y="0"/>
          <a:ext cx="0" cy="0"/>
          <a:chOff x="0" y="0"/>
          <a:chExt cx="0" cy="0"/>
        </a:xfrm>
      </p:grpSpPr>
      <p:grpSp>
        <p:nvGrpSpPr>
          <p:cNvPr id="915" name="Google Shape;915;p54"/>
          <p:cNvGrpSpPr/>
          <p:nvPr/>
        </p:nvGrpSpPr>
        <p:grpSpPr>
          <a:xfrm>
            <a:off x="3636203" y="967499"/>
            <a:ext cx="1836335" cy="1836335"/>
            <a:chOff x="3611776" y="414352"/>
            <a:chExt cx="2166000" cy="2166000"/>
          </a:xfrm>
        </p:grpSpPr>
        <p:sp>
          <p:nvSpPr>
            <p:cNvPr id="916" name="Google Shape;916;p54"/>
            <p:cNvSpPr/>
            <p:nvPr/>
          </p:nvSpPr>
          <p:spPr>
            <a:xfrm>
              <a:off x="3611776" y="414352"/>
              <a:ext cx="2166000" cy="2166000"/>
            </a:xfrm>
            <a:prstGeom prst="ellipse">
              <a:avLst/>
            </a:prstGeom>
            <a:solidFill>
              <a:schemeClr val="lt2"/>
            </a:solidFill>
            <a:ln>
              <a:noFill/>
            </a:ln>
          </p:spPr>
          <p:txBody>
            <a:bodyPr anchorCtr="0" anchor="ctr" bIns="77500" lIns="77500" spcFirstLastPara="1" rIns="77500" wrap="square" tIns="77500">
              <a:noAutofit/>
            </a:bodyPr>
            <a:lstStyle/>
            <a:p>
              <a:pPr indent="0" lvl="0" marL="0" rtl="0" algn="l">
                <a:spcBef>
                  <a:spcPts val="0"/>
                </a:spcBef>
                <a:spcAft>
                  <a:spcPts val="0"/>
                </a:spcAft>
                <a:buNone/>
              </a:pPr>
              <a:r>
                <a:t/>
              </a:r>
              <a:endParaRPr/>
            </a:p>
          </p:txBody>
        </p:sp>
        <p:sp>
          <p:nvSpPr>
            <p:cNvPr id="917" name="Google Shape;917;p54"/>
            <p:cNvSpPr txBox="1"/>
            <p:nvPr/>
          </p:nvSpPr>
          <p:spPr>
            <a:xfrm>
              <a:off x="3967546" y="1027503"/>
              <a:ext cx="1496100" cy="702900"/>
            </a:xfrm>
            <a:prstGeom prst="rect">
              <a:avLst/>
            </a:prstGeom>
            <a:noFill/>
            <a:ln>
              <a:noFill/>
            </a:ln>
            <a:effectLst>
              <a:outerShdw blurRad="57150" rotWithShape="0" algn="bl" dir="5400000" dist="28575">
                <a:srgbClr val="000000">
                  <a:alpha val="75000"/>
                </a:srgbClr>
              </a:outerShdw>
            </a:effectLst>
          </p:spPr>
          <p:txBody>
            <a:bodyPr anchorCtr="0" anchor="ctr" bIns="77500" lIns="77500" spcFirstLastPara="1" rIns="77500" wrap="square" tIns="77500">
              <a:noAutofit/>
            </a:bodyPr>
            <a:lstStyle/>
            <a:p>
              <a:pPr indent="0" lvl="0" marL="0" rtl="0" algn="ctr">
                <a:spcBef>
                  <a:spcPts val="0"/>
                </a:spcBef>
                <a:spcAft>
                  <a:spcPts val="0"/>
                </a:spcAft>
                <a:buNone/>
              </a:pPr>
              <a:r>
                <a:rPr b="1" lang="en" sz="1800">
                  <a:solidFill>
                    <a:srgbClr val="FFFFFF"/>
                  </a:solidFill>
                  <a:latin typeface="Assistant"/>
                  <a:ea typeface="Assistant"/>
                  <a:cs typeface="Assistant"/>
                  <a:sym typeface="Assistant"/>
                </a:rPr>
                <a:t>Utilization </a:t>
              </a:r>
              <a:endParaRPr b="1" sz="1800">
                <a:solidFill>
                  <a:srgbClr val="FFFFFF"/>
                </a:solidFill>
                <a:latin typeface="Assistant"/>
                <a:ea typeface="Assistant"/>
                <a:cs typeface="Assistant"/>
                <a:sym typeface="Assistant"/>
              </a:endParaRPr>
            </a:p>
          </p:txBody>
        </p:sp>
      </p:grpSp>
      <p:grpSp>
        <p:nvGrpSpPr>
          <p:cNvPr id="918" name="Google Shape;918;p54"/>
          <p:cNvGrpSpPr/>
          <p:nvPr/>
        </p:nvGrpSpPr>
        <p:grpSpPr>
          <a:xfrm>
            <a:off x="4442022" y="2339674"/>
            <a:ext cx="1836335" cy="1836335"/>
            <a:chOff x="4562258" y="2032864"/>
            <a:chExt cx="2166000" cy="2166000"/>
          </a:xfrm>
        </p:grpSpPr>
        <p:sp>
          <p:nvSpPr>
            <p:cNvPr id="919" name="Google Shape;919;p54"/>
            <p:cNvSpPr/>
            <p:nvPr/>
          </p:nvSpPr>
          <p:spPr>
            <a:xfrm>
              <a:off x="4562258" y="2032864"/>
              <a:ext cx="2166000" cy="2166000"/>
            </a:xfrm>
            <a:prstGeom prst="ellipse">
              <a:avLst/>
            </a:prstGeom>
            <a:solidFill>
              <a:schemeClr val="dk2"/>
            </a:solidFill>
            <a:ln>
              <a:noFill/>
            </a:ln>
          </p:spPr>
          <p:txBody>
            <a:bodyPr anchorCtr="0" anchor="ctr" bIns="77500" lIns="77500" spcFirstLastPara="1" rIns="77500" wrap="square" tIns="77500">
              <a:noAutofit/>
            </a:bodyPr>
            <a:lstStyle/>
            <a:p>
              <a:pPr indent="0" lvl="0" marL="0" rtl="0" algn="l">
                <a:spcBef>
                  <a:spcPts val="0"/>
                </a:spcBef>
                <a:spcAft>
                  <a:spcPts val="0"/>
                </a:spcAft>
                <a:buNone/>
              </a:pPr>
              <a:r>
                <a:t/>
              </a:r>
              <a:endParaRPr/>
            </a:p>
          </p:txBody>
        </p:sp>
        <p:sp>
          <p:nvSpPr>
            <p:cNvPr id="920" name="Google Shape;920;p54"/>
            <p:cNvSpPr txBox="1"/>
            <p:nvPr/>
          </p:nvSpPr>
          <p:spPr>
            <a:xfrm>
              <a:off x="4892410" y="2764406"/>
              <a:ext cx="1681800" cy="702900"/>
            </a:xfrm>
            <a:prstGeom prst="rect">
              <a:avLst/>
            </a:prstGeom>
            <a:noFill/>
            <a:ln>
              <a:noFill/>
            </a:ln>
            <a:effectLst>
              <a:outerShdw blurRad="57150" rotWithShape="0" algn="bl" dir="5400000" dist="28575">
                <a:srgbClr val="000000">
                  <a:alpha val="75000"/>
                </a:srgbClr>
              </a:outerShdw>
            </a:effectLst>
          </p:spPr>
          <p:txBody>
            <a:bodyPr anchorCtr="0" anchor="ctr" bIns="77500" lIns="77500" spcFirstLastPara="1" rIns="77500" wrap="square" tIns="77500">
              <a:noAutofit/>
            </a:bodyPr>
            <a:lstStyle/>
            <a:p>
              <a:pPr indent="0" lvl="0" marL="0" rtl="0" algn="ctr">
                <a:lnSpc>
                  <a:spcPct val="115000"/>
                </a:lnSpc>
                <a:spcBef>
                  <a:spcPts val="0"/>
                </a:spcBef>
                <a:spcAft>
                  <a:spcPts val="0"/>
                </a:spcAft>
                <a:buNone/>
              </a:pPr>
              <a:r>
                <a:rPr b="1" lang="en" sz="1800">
                  <a:solidFill>
                    <a:srgbClr val="FFFFFF"/>
                  </a:solidFill>
                  <a:latin typeface="Assistant"/>
                  <a:ea typeface="Assistant"/>
                  <a:cs typeface="Assistant"/>
                  <a:sym typeface="Assistant"/>
                </a:rPr>
                <a:t>Customer experience</a:t>
              </a:r>
              <a:endParaRPr b="1" sz="1800">
                <a:solidFill>
                  <a:srgbClr val="FFFFFF"/>
                </a:solidFill>
                <a:latin typeface="Assistant"/>
                <a:ea typeface="Assistant"/>
                <a:cs typeface="Assistant"/>
                <a:sym typeface="Assistant"/>
              </a:endParaRPr>
            </a:p>
          </p:txBody>
        </p:sp>
      </p:grpSp>
      <p:grpSp>
        <p:nvGrpSpPr>
          <p:cNvPr id="921" name="Google Shape;921;p54"/>
          <p:cNvGrpSpPr/>
          <p:nvPr/>
        </p:nvGrpSpPr>
        <p:grpSpPr>
          <a:xfrm>
            <a:off x="2772369" y="2339674"/>
            <a:ext cx="1929604" cy="1836335"/>
            <a:chOff x="2592863" y="2032864"/>
            <a:chExt cx="2276013" cy="2166000"/>
          </a:xfrm>
        </p:grpSpPr>
        <p:sp>
          <p:nvSpPr>
            <p:cNvPr id="922" name="Google Shape;922;p54"/>
            <p:cNvSpPr/>
            <p:nvPr/>
          </p:nvSpPr>
          <p:spPr>
            <a:xfrm>
              <a:off x="2702876" y="2032864"/>
              <a:ext cx="2166000" cy="2166000"/>
            </a:xfrm>
            <a:prstGeom prst="ellipse">
              <a:avLst/>
            </a:prstGeom>
            <a:solidFill>
              <a:schemeClr val="accent1"/>
            </a:solidFill>
            <a:ln>
              <a:noFill/>
            </a:ln>
          </p:spPr>
          <p:txBody>
            <a:bodyPr anchorCtr="0" anchor="ctr" bIns="77500" lIns="77500" spcFirstLastPara="1" rIns="77500" wrap="square" tIns="77500">
              <a:noAutofit/>
            </a:bodyPr>
            <a:lstStyle/>
            <a:p>
              <a:pPr indent="0" lvl="0" marL="0" rtl="0" algn="l">
                <a:spcBef>
                  <a:spcPts val="0"/>
                </a:spcBef>
                <a:spcAft>
                  <a:spcPts val="0"/>
                </a:spcAft>
                <a:buNone/>
              </a:pPr>
              <a:r>
                <a:t/>
              </a:r>
              <a:endParaRPr/>
            </a:p>
          </p:txBody>
        </p:sp>
        <p:sp>
          <p:nvSpPr>
            <p:cNvPr id="923" name="Google Shape;923;p54"/>
            <p:cNvSpPr txBox="1"/>
            <p:nvPr/>
          </p:nvSpPr>
          <p:spPr>
            <a:xfrm>
              <a:off x="2592863" y="2824739"/>
              <a:ext cx="2166000" cy="702900"/>
            </a:xfrm>
            <a:prstGeom prst="rect">
              <a:avLst/>
            </a:prstGeom>
            <a:noFill/>
            <a:ln>
              <a:noFill/>
            </a:ln>
            <a:effectLst>
              <a:outerShdw blurRad="57150" rotWithShape="0" algn="bl" dir="5400000" dist="28575">
                <a:srgbClr val="000000">
                  <a:alpha val="75000"/>
                </a:srgbClr>
              </a:outerShdw>
            </a:effectLst>
          </p:spPr>
          <p:txBody>
            <a:bodyPr anchorCtr="0" anchor="ctr" bIns="77500" lIns="77500" spcFirstLastPara="1" rIns="77500" wrap="square" tIns="77500">
              <a:noAutofit/>
            </a:bodyPr>
            <a:lstStyle/>
            <a:p>
              <a:pPr indent="0" lvl="0" marL="0" marR="0" rtl="0" algn="ctr">
                <a:lnSpc>
                  <a:spcPct val="100000"/>
                </a:lnSpc>
                <a:spcBef>
                  <a:spcPts val="0"/>
                </a:spcBef>
                <a:spcAft>
                  <a:spcPts val="0"/>
                </a:spcAft>
                <a:buNone/>
              </a:pPr>
              <a:r>
                <a:rPr b="1" lang="en" sz="1500">
                  <a:solidFill>
                    <a:srgbClr val="FFFFFF"/>
                  </a:solidFill>
                  <a:latin typeface="Assistant"/>
                  <a:ea typeface="Assistant"/>
                  <a:cs typeface="Assistant"/>
                  <a:sym typeface="Assistant"/>
                </a:rPr>
                <a:t>Modernization</a:t>
              </a:r>
              <a:r>
                <a:rPr lang="en" sz="1500">
                  <a:solidFill>
                    <a:srgbClr val="FFFFFF"/>
                  </a:solidFill>
                  <a:latin typeface="Roboto"/>
                  <a:ea typeface="Roboto"/>
                  <a:cs typeface="Roboto"/>
                  <a:sym typeface="Roboto"/>
                </a:rPr>
                <a:t> </a:t>
              </a:r>
              <a:endParaRPr sz="15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 sz="1500">
                  <a:solidFill>
                    <a:srgbClr val="FFFFFF"/>
                  </a:solidFill>
                  <a:latin typeface="Assistant"/>
                  <a:ea typeface="Assistant"/>
                  <a:cs typeface="Assistant"/>
                  <a:sym typeface="Assistant"/>
                </a:rPr>
                <a:t>&amp;</a:t>
              </a:r>
              <a:endParaRPr b="1" sz="1500">
                <a:solidFill>
                  <a:srgbClr val="FFFFFF"/>
                </a:solidFill>
                <a:latin typeface="Assistant"/>
                <a:ea typeface="Assistant"/>
                <a:cs typeface="Assistant"/>
                <a:sym typeface="Assistant"/>
              </a:endParaRPr>
            </a:p>
            <a:p>
              <a:pPr indent="0" lvl="0" marL="0" marR="0" rtl="0" algn="ctr">
                <a:lnSpc>
                  <a:spcPct val="100000"/>
                </a:lnSpc>
                <a:spcBef>
                  <a:spcPts val="0"/>
                </a:spcBef>
                <a:spcAft>
                  <a:spcPts val="0"/>
                </a:spcAft>
                <a:buNone/>
              </a:pPr>
              <a:r>
                <a:rPr b="1" lang="en" sz="1500">
                  <a:solidFill>
                    <a:srgbClr val="FFFFFF"/>
                  </a:solidFill>
                  <a:latin typeface="Assistant"/>
                  <a:ea typeface="Assistant"/>
                  <a:cs typeface="Assistant"/>
                  <a:sym typeface="Assistant"/>
                </a:rPr>
                <a:t>Adaptation </a:t>
              </a:r>
              <a:endParaRPr b="1" sz="1500">
                <a:solidFill>
                  <a:srgbClr val="FFFFFF"/>
                </a:solidFill>
                <a:latin typeface="Assistant"/>
                <a:ea typeface="Assistant"/>
                <a:cs typeface="Assistant"/>
                <a:sym typeface="Assistant"/>
              </a:endParaRPr>
            </a:p>
          </p:txBody>
        </p:sp>
      </p:grpSp>
      <p:sp>
        <p:nvSpPr>
          <p:cNvPr id="924" name="Google Shape;924;p54"/>
          <p:cNvSpPr/>
          <p:nvPr/>
        </p:nvSpPr>
        <p:spPr>
          <a:xfrm>
            <a:off x="4165287" y="2194120"/>
            <a:ext cx="799200" cy="816900"/>
          </a:xfrm>
          <a:prstGeom prst="ellipse">
            <a:avLst/>
          </a:prstGeom>
          <a:solidFill>
            <a:schemeClr val="lt1"/>
          </a:solidFill>
          <a:ln>
            <a:noFill/>
          </a:ln>
        </p:spPr>
        <p:txBody>
          <a:bodyPr anchorCtr="0" anchor="ctr" bIns="77500" lIns="77500" spcFirstLastPara="1" rIns="77500" wrap="square" tIns="77500">
            <a:noAutofit/>
          </a:bodyPr>
          <a:lstStyle/>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5"/>
          <p:cNvSpPr txBox="1"/>
          <p:nvPr>
            <p:ph type="title"/>
          </p:nvPr>
        </p:nvSpPr>
        <p:spPr>
          <a:xfrm>
            <a:off x="1690250" y="1012075"/>
            <a:ext cx="6284400" cy="210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Utilization</a:t>
            </a:r>
            <a:endParaRPr/>
          </a:p>
          <a:p>
            <a:pPr indent="0" lvl="0" marL="0" rtl="0" algn="r">
              <a:spcBef>
                <a:spcPts val="0"/>
              </a:spcBef>
              <a:spcAft>
                <a:spcPts val="0"/>
              </a:spcAft>
              <a:buNone/>
            </a:pPr>
            <a:r>
              <a:rPr lang="en"/>
              <a:t>Solutions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6"/>
          <p:cNvSpPr txBox="1"/>
          <p:nvPr>
            <p:ph type="title"/>
          </p:nvPr>
        </p:nvSpPr>
        <p:spPr>
          <a:xfrm>
            <a:off x="2562775" y="547063"/>
            <a:ext cx="4227900" cy="5322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Dynamic Pricing Ruleset</a:t>
            </a:r>
            <a:endParaRPr>
              <a:solidFill>
                <a:schemeClr val="lt2"/>
              </a:solidFill>
            </a:endParaRPr>
          </a:p>
        </p:txBody>
      </p:sp>
      <p:pic>
        <p:nvPicPr>
          <p:cNvPr id="935" name="Google Shape;935;p56"/>
          <p:cNvPicPr preferRelativeResize="0"/>
          <p:nvPr/>
        </p:nvPicPr>
        <p:blipFill>
          <a:blip r:embed="rId3">
            <a:alphaModFix/>
          </a:blip>
          <a:stretch>
            <a:fillRect/>
          </a:stretch>
        </p:blipFill>
        <p:spPr>
          <a:xfrm>
            <a:off x="4434274" y="1412721"/>
            <a:ext cx="4520151" cy="2680825"/>
          </a:xfrm>
          <a:prstGeom prst="rect">
            <a:avLst/>
          </a:prstGeom>
          <a:noFill/>
          <a:ln cap="flat" cmpd="sng" w="9525">
            <a:solidFill>
              <a:srgbClr val="9E9E9E"/>
            </a:solidFill>
            <a:prstDash val="solid"/>
            <a:round/>
            <a:headEnd len="sm" w="sm" type="none"/>
            <a:tailEnd len="sm" w="sm" type="none"/>
          </a:ln>
          <a:effectLst>
            <a:outerShdw blurRad="71438" rotWithShape="0" algn="bl" dir="2700000" dist="114300">
              <a:srgbClr val="000000">
                <a:alpha val="40000"/>
              </a:srgbClr>
            </a:outerShdw>
          </a:effectLst>
        </p:spPr>
      </p:pic>
      <p:sp>
        <p:nvSpPr>
          <p:cNvPr id="936" name="Google Shape;936;p56"/>
          <p:cNvSpPr/>
          <p:nvPr/>
        </p:nvSpPr>
        <p:spPr>
          <a:xfrm>
            <a:off x="2353312" y="664254"/>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aphicFrame>
        <p:nvGraphicFramePr>
          <p:cNvPr id="937" name="Google Shape;937;p56"/>
          <p:cNvGraphicFramePr/>
          <p:nvPr/>
        </p:nvGraphicFramePr>
        <p:xfrm>
          <a:off x="158563" y="1406811"/>
          <a:ext cx="3000000" cy="3000000"/>
        </p:xfrm>
        <a:graphic>
          <a:graphicData uri="http://schemas.openxmlformats.org/drawingml/2006/table">
            <a:tbl>
              <a:tblPr>
                <a:noFill/>
                <a:tableStyleId>{0977C473-65A7-42EE-9C47-809C4D0F19DA}</a:tableStyleId>
              </a:tblPr>
              <a:tblGrid>
                <a:gridCol w="766375"/>
                <a:gridCol w="877750"/>
                <a:gridCol w="668075"/>
                <a:gridCol w="892000"/>
                <a:gridCol w="824200"/>
              </a:tblGrid>
              <a:tr h="589375">
                <a:tc>
                  <a:txBody>
                    <a:bodyPr/>
                    <a:lstStyle/>
                    <a:p>
                      <a:pPr indent="0" lvl="0" marL="0" rtl="0" algn="ctr">
                        <a:spcBef>
                          <a:spcPts val="0"/>
                        </a:spcBef>
                        <a:spcAft>
                          <a:spcPts val="0"/>
                        </a:spcAft>
                        <a:buNone/>
                      </a:pPr>
                      <a:r>
                        <a:rPr b="1" lang="en" sz="1100"/>
                        <a:t>LOTS</a:t>
                      </a:r>
                      <a:endParaRPr b="1" sz="1100"/>
                    </a:p>
                  </a:txBody>
                  <a:tcPr marT="91425" marB="91425" marR="91425" marL="91425" anchor="ctr">
                    <a:lnL cap="flat" cmpd="sng" w="28575">
                      <a:solidFill>
                        <a:srgbClr val="191919"/>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2857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100"/>
                        <a:t>Lowest Threshold</a:t>
                      </a:r>
                      <a:endParaRPr b="1"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2857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100"/>
                        <a:t>Lowest Price</a:t>
                      </a:r>
                      <a:endParaRPr b="1"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2857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100"/>
                        <a:t>Highest Threshold</a:t>
                      </a:r>
                      <a:endParaRPr b="1"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2857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1100"/>
                        <a:t>Highest Price</a:t>
                      </a:r>
                      <a:endParaRPr b="1" sz="1100"/>
                    </a:p>
                  </a:txBody>
                  <a:tcPr marT="91425" marB="91425" marR="91425" marL="91425" anchor="ctr">
                    <a:lnL cap="flat" cmpd="sng" w="9525">
                      <a:solidFill>
                        <a:srgbClr val="F2F2F2">
                          <a:alpha val="0"/>
                        </a:srgbClr>
                      </a:solidFill>
                      <a:prstDash val="solid"/>
                      <a:round/>
                      <a:headEnd len="sm" w="sm" type="none"/>
                      <a:tailEnd len="sm" w="sm" type="none"/>
                    </a:lnL>
                    <a:lnR cap="flat" cmpd="sng" w="28575">
                      <a:solidFill>
                        <a:srgbClr val="191919"/>
                      </a:solidFill>
                      <a:prstDash val="solid"/>
                      <a:round/>
                      <a:headEnd len="sm" w="sm" type="none"/>
                      <a:tailEnd len="sm" w="sm" type="none"/>
                    </a:lnR>
                    <a:lnT cap="flat" cmpd="sng" w="28575">
                      <a:solidFill>
                        <a:srgbClr val="191919"/>
                      </a:solidFill>
                      <a:prstDash val="solid"/>
                      <a:round/>
                      <a:headEnd len="sm" w="sm" type="none"/>
                      <a:tailEnd len="sm" w="sm" type="none"/>
                    </a:lnT>
                    <a:lnB cap="flat" cmpd="sng" w="28575">
                      <a:solidFill>
                        <a:srgbClr val="191919"/>
                      </a:solidFill>
                      <a:prstDash val="solid"/>
                      <a:round/>
                      <a:headEnd len="sm" w="sm" type="none"/>
                      <a:tailEnd len="sm" w="sm" type="none"/>
                    </a:lnB>
                  </a:tcPr>
                </a:tc>
              </a:tr>
              <a:tr h="575025">
                <a:tc>
                  <a:txBody>
                    <a:bodyPr/>
                    <a:lstStyle/>
                    <a:p>
                      <a:pPr indent="0" lvl="0" marL="0" rtl="0" algn="ctr">
                        <a:spcBef>
                          <a:spcPts val="0"/>
                        </a:spcBef>
                        <a:spcAft>
                          <a:spcPts val="0"/>
                        </a:spcAft>
                        <a:buNone/>
                      </a:pPr>
                      <a:r>
                        <a:rPr lang="en" sz="1100"/>
                        <a:t>Lot 2 &amp; 4 General</a:t>
                      </a:r>
                      <a:endParaRPr sz="1100"/>
                    </a:p>
                  </a:txBody>
                  <a:tcPr marT="91425" marB="91425" marR="91425" marL="91425" anchor="ctr">
                    <a:lnL cap="flat" cmpd="sng" w="28575">
                      <a:solidFill>
                        <a:srgbClr val="9E9E9E"/>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50%</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85%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28575">
                      <a:solidFill>
                        <a:srgbClr val="191919"/>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Lot 2: $56</a:t>
                      </a:r>
                      <a:endParaRPr sz="1100"/>
                    </a:p>
                    <a:p>
                      <a:pPr indent="0" lvl="0" marL="0" rtl="0" algn="ctr">
                        <a:spcBef>
                          <a:spcPts val="0"/>
                        </a:spcBef>
                        <a:spcAft>
                          <a:spcPts val="0"/>
                        </a:spcAft>
                        <a:buNone/>
                      </a:pPr>
                      <a:r>
                        <a:rPr lang="en" sz="1100"/>
                        <a:t>Lot 4: $59</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191919"/>
                      </a:solidFill>
                      <a:prstDash val="solid"/>
                      <a:round/>
                      <a:headEnd len="sm" w="sm" type="none"/>
                      <a:tailEnd len="sm" w="sm" type="none"/>
                    </a:lnT>
                    <a:lnB cap="flat" cmpd="sng" w="19050">
                      <a:solidFill>
                        <a:srgbClr val="9E9E9E"/>
                      </a:solidFill>
                      <a:prstDash val="solid"/>
                      <a:round/>
                      <a:headEnd len="sm" w="sm" type="none"/>
                      <a:tailEnd len="sm" w="sm" type="none"/>
                    </a:lnB>
                  </a:tcPr>
                </a:tc>
              </a:tr>
              <a:tr h="627100">
                <a:tc>
                  <a:txBody>
                    <a:bodyPr/>
                    <a:lstStyle/>
                    <a:p>
                      <a:pPr indent="0" lvl="0" marL="0" rtl="0" algn="ctr">
                        <a:spcBef>
                          <a:spcPts val="0"/>
                        </a:spcBef>
                        <a:spcAft>
                          <a:spcPts val="0"/>
                        </a:spcAft>
                        <a:buNone/>
                      </a:pPr>
                      <a:r>
                        <a:rPr lang="en" sz="1100"/>
                        <a:t>Lot 2 &amp; 4 Premium</a:t>
                      </a:r>
                      <a:endParaRPr sz="1100"/>
                    </a:p>
                  </a:txBody>
                  <a:tcPr marT="91425" marB="91425" marR="91425" marL="91425" anchor="ctr">
                    <a:lnL cap="flat" cmpd="sng" w="28575">
                      <a:solidFill>
                        <a:srgbClr val="9E9E9E"/>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40%</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$30</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85%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Lot 2: $67</a:t>
                      </a:r>
                      <a:endParaRPr sz="1100"/>
                    </a:p>
                    <a:p>
                      <a:pPr indent="0" lvl="0" marL="0" rtl="0" algn="ctr">
                        <a:spcBef>
                          <a:spcPts val="0"/>
                        </a:spcBef>
                        <a:spcAft>
                          <a:spcPts val="0"/>
                        </a:spcAft>
                        <a:buNone/>
                      </a:pPr>
                      <a:r>
                        <a:rPr lang="en" sz="1100"/>
                        <a:t>Lot 4: $63</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28575">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07575">
                <a:tc>
                  <a:txBody>
                    <a:bodyPr/>
                    <a:lstStyle/>
                    <a:p>
                      <a:pPr indent="0" lvl="0" marL="0" rtl="0" algn="ctr">
                        <a:spcBef>
                          <a:spcPts val="0"/>
                        </a:spcBef>
                        <a:spcAft>
                          <a:spcPts val="0"/>
                        </a:spcAft>
                        <a:buNone/>
                      </a:pPr>
                      <a:r>
                        <a:rPr lang="en" sz="1100"/>
                        <a:t>Lot 3</a:t>
                      </a:r>
                      <a:endParaRPr sz="1100"/>
                    </a:p>
                  </a:txBody>
                  <a:tcPr marT="91425" marB="91425" marR="91425" marL="91425" anchor="ctr">
                    <a:lnL cap="flat" cmpd="sng" w="28575">
                      <a:solidFill>
                        <a:srgbClr val="9E9E9E"/>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65%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$20</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85%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$46</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28575">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22650">
                <a:tc>
                  <a:txBody>
                    <a:bodyPr/>
                    <a:lstStyle/>
                    <a:p>
                      <a:pPr indent="0" lvl="0" marL="0" rtl="0" algn="ctr">
                        <a:spcBef>
                          <a:spcPts val="0"/>
                        </a:spcBef>
                        <a:spcAft>
                          <a:spcPts val="0"/>
                        </a:spcAft>
                        <a:buNone/>
                      </a:pPr>
                      <a:r>
                        <a:rPr lang="en" sz="1100"/>
                        <a:t>Lot 5 &amp; 6</a:t>
                      </a:r>
                      <a:endParaRPr sz="1100"/>
                    </a:p>
                  </a:txBody>
                  <a:tcPr marT="91425" marB="91425" marR="91425" marL="91425" anchor="ctr">
                    <a:lnL cap="flat" cmpd="sng" w="28575">
                      <a:solidFill>
                        <a:srgbClr val="9E9E9E"/>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75%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85%</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9525">
                      <a:solidFill>
                        <a:srgbClr val="F2F2F2">
                          <a:alpha val="0"/>
                        </a:srgbClr>
                      </a:solidFill>
                      <a:prstDash val="solid"/>
                      <a:round/>
                      <a:headEnd len="sm" w="sm" type="none"/>
                      <a:tailEnd len="sm" w="sm" type="none"/>
                    </a:lnR>
                    <a:lnT cap="flat" cmpd="sng" w="19050">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Lot 5: $37</a:t>
                      </a:r>
                      <a:endParaRPr sz="1100"/>
                    </a:p>
                    <a:p>
                      <a:pPr indent="0" lvl="0" marL="0" rtl="0" algn="ctr">
                        <a:spcBef>
                          <a:spcPts val="0"/>
                        </a:spcBef>
                        <a:spcAft>
                          <a:spcPts val="0"/>
                        </a:spcAft>
                        <a:buNone/>
                      </a:pPr>
                      <a:r>
                        <a:rPr lang="en" sz="1100"/>
                        <a:t>Lot 6: $36</a:t>
                      </a:r>
                      <a:endParaRPr sz="1100"/>
                    </a:p>
                  </a:txBody>
                  <a:tcPr marT="91425" marB="91425" marR="91425" marL="91425" anchor="ctr">
                    <a:lnL cap="flat" cmpd="sng" w="9525">
                      <a:solidFill>
                        <a:srgbClr val="F2F2F2">
                          <a:alpha val="0"/>
                        </a:srgbClr>
                      </a:solidFill>
                      <a:prstDash val="solid"/>
                      <a:round/>
                      <a:headEnd len="sm" w="sm" type="none"/>
                      <a:tailEnd len="sm" w="sm" type="none"/>
                    </a:lnL>
                    <a:lnR cap="flat" cmpd="sng" w="28575">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938" name="Google Shape;938;p56"/>
          <p:cNvSpPr/>
          <p:nvPr/>
        </p:nvSpPr>
        <p:spPr>
          <a:xfrm>
            <a:off x="857975" y="4370250"/>
            <a:ext cx="6928500" cy="585000"/>
          </a:xfrm>
          <a:prstGeom prst="round2DiagRect">
            <a:avLst>
              <a:gd fmla="val 50000" name="adj1"/>
              <a:gd fmla="val 0" name="adj2"/>
            </a:avLst>
          </a:prstGeom>
          <a:solidFill>
            <a:schemeClr val="accent2"/>
          </a:solidFill>
          <a:ln cap="flat" cmpd="sng" w="9525">
            <a:solidFill>
              <a:srgbClr val="666666"/>
            </a:solidFill>
            <a:prstDash val="solid"/>
            <a:round/>
            <a:headEnd len="sm" w="sm" type="none"/>
            <a:tailEnd len="sm" w="sm" type="none"/>
          </a:ln>
          <a:effectLst>
            <a:outerShdw blurRad="114300" rotWithShape="0" algn="bl" dir="5400000" dist="285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39" name="Google Shape;939;p56"/>
          <p:cNvSpPr txBox="1"/>
          <p:nvPr>
            <p:ph idx="1" type="subTitle"/>
          </p:nvPr>
        </p:nvSpPr>
        <p:spPr>
          <a:xfrm>
            <a:off x="857975" y="4396650"/>
            <a:ext cx="6928500" cy="532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6"/>
                </a:solidFill>
              </a:rPr>
              <a:t>Maximum price is found through formulas that takes into account each lot’s elasticity, </a:t>
            </a:r>
            <a:endParaRPr sz="1400">
              <a:solidFill>
                <a:schemeClr val="accent6"/>
              </a:solidFill>
            </a:endParaRPr>
          </a:p>
          <a:p>
            <a:pPr indent="0" lvl="0" marL="0" rtl="0" algn="ctr">
              <a:spcBef>
                <a:spcPts val="0"/>
              </a:spcBef>
              <a:spcAft>
                <a:spcPts val="0"/>
              </a:spcAft>
              <a:buNone/>
            </a:pPr>
            <a:r>
              <a:rPr lang="en" sz="1400">
                <a:solidFill>
                  <a:schemeClr val="accent6"/>
                </a:solidFill>
              </a:rPr>
              <a:t>average utilization, and occupancy sensitivity</a:t>
            </a:r>
            <a:endParaRPr sz="1400">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57"/>
          <p:cNvSpPr/>
          <p:nvPr/>
        </p:nvSpPr>
        <p:spPr>
          <a:xfrm>
            <a:off x="4481050" y="3461325"/>
            <a:ext cx="3679800" cy="785100"/>
          </a:xfrm>
          <a:prstGeom prst="roundRect">
            <a:avLst>
              <a:gd fmla="val 16667" name="adj"/>
            </a:avLst>
          </a:prstGeom>
          <a:solidFill>
            <a:schemeClr val="lt2"/>
          </a:solidFill>
          <a:ln cap="flat" cmpd="sng" w="9525">
            <a:solidFill>
              <a:srgbClr val="9E9E9E"/>
            </a:solidFill>
            <a:prstDash val="solid"/>
            <a:round/>
            <a:headEnd len="sm" w="sm" type="none"/>
            <a:tailEnd len="sm" w="sm" type="none"/>
          </a:ln>
          <a:effectLst>
            <a:outerShdw blurRad="71438" rotWithShape="0" algn="bl" dir="540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45" name="Google Shape;945;p57"/>
          <p:cNvSpPr/>
          <p:nvPr/>
        </p:nvSpPr>
        <p:spPr>
          <a:xfrm>
            <a:off x="4493500" y="1813100"/>
            <a:ext cx="3679800" cy="1185300"/>
          </a:xfrm>
          <a:prstGeom prst="roundRect">
            <a:avLst>
              <a:gd fmla="val 16667" name="adj"/>
            </a:avLst>
          </a:prstGeom>
          <a:solidFill>
            <a:schemeClr val="dk2"/>
          </a:solidFill>
          <a:ln cap="flat" cmpd="sng" w="9525">
            <a:solidFill>
              <a:srgbClr val="9E9E9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46" name="Google Shape;946;p57"/>
          <p:cNvSpPr txBox="1"/>
          <p:nvPr/>
        </p:nvSpPr>
        <p:spPr>
          <a:xfrm>
            <a:off x="320575" y="571900"/>
            <a:ext cx="83595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Archivo"/>
                <a:ea typeface="Archivo"/>
                <a:cs typeface="Archivo"/>
                <a:sym typeface="Archivo"/>
              </a:rPr>
              <a:t>Simulating with Machine Learning</a:t>
            </a:r>
            <a:endParaRPr b="1" sz="3000">
              <a:solidFill>
                <a:schemeClr val="lt2"/>
              </a:solidFill>
              <a:latin typeface="Archivo"/>
              <a:ea typeface="Archivo"/>
              <a:cs typeface="Archivo"/>
              <a:sym typeface="Archivo"/>
            </a:endParaRPr>
          </a:p>
        </p:txBody>
      </p:sp>
      <p:sp>
        <p:nvSpPr>
          <p:cNvPr id="947" name="Google Shape;947;p57"/>
          <p:cNvSpPr txBox="1"/>
          <p:nvPr/>
        </p:nvSpPr>
        <p:spPr>
          <a:xfrm>
            <a:off x="745075" y="1409449"/>
            <a:ext cx="298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Assistant"/>
                <a:ea typeface="Assistant"/>
                <a:cs typeface="Assistant"/>
                <a:sym typeface="Assistant"/>
              </a:rPr>
              <a:t>Linear Regression Model</a:t>
            </a:r>
            <a:endParaRPr b="1" sz="1800">
              <a:solidFill>
                <a:schemeClr val="dk1"/>
              </a:solidFill>
              <a:latin typeface="Assistant"/>
              <a:ea typeface="Assistant"/>
              <a:cs typeface="Assistant"/>
              <a:sym typeface="Assistant"/>
            </a:endParaRPr>
          </a:p>
        </p:txBody>
      </p:sp>
      <p:sp>
        <p:nvSpPr>
          <p:cNvPr id="948" name="Google Shape;948;p57"/>
          <p:cNvSpPr txBox="1"/>
          <p:nvPr/>
        </p:nvSpPr>
        <p:spPr>
          <a:xfrm>
            <a:off x="4481050" y="1851650"/>
            <a:ext cx="3679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A way to understand how a factor we change or measure (like lot occupancy) affects an outcome we care about (like revenue). The model finds the line that best fits the data points so we can make predictions or see trends.</a:t>
            </a:r>
            <a:endParaRPr sz="1200">
              <a:solidFill>
                <a:schemeClr val="dk1"/>
              </a:solidFill>
              <a:latin typeface="Assistant"/>
              <a:ea typeface="Assistant"/>
              <a:cs typeface="Assistant"/>
              <a:sym typeface="Assistant"/>
            </a:endParaRPr>
          </a:p>
        </p:txBody>
      </p:sp>
      <p:pic>
        <p:nvPicPr>
          <p:cNvPr id="949" name="Google Shape;949;p57"/>
          <p:cNvPicPr preferRelativeResize="0"/>
          <p:nvPr/>
        </p:nvPicPr>
        <p:blipFill>
          <a:blip r:embed="rId3">
            <a:alphaModFix/>
          </a:blip>
          <a:stretch>
            <a:fillRect/>
          </a:stretch>
        </p:blipFill>
        <p:spPr>
          <a:xfrm>
            <a:off x="381000" y="1871148"/>
            <a:ext cx="3629925" cy="2903950"/>
          </a:xfrm>
          <a:prstGeom prst="rect">
            <a:avLst/>
          </a:prstGeom>
          <a:noFill/>
          <a:ln>
            <a:noFill/>
          </a:ln>
        </p:spPr>
      </p:pic>
      <p:sp>
        <p:nvSpPr>
          <p:cNvPr id="950" name="Google Shape;950;p57"/>
          <p:cNvSpPr txBox="1"/>
          <p:nvPr/>
        </p:nvSpPr>
        <p:spPr>
          <a:xfrm>
            <a:off x="4602400" y="3438225"/>
            <a:ext cx="3437100" cy="83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Assistant"/>
                <a:ea typeface="Assistant"/>
                <a:cs typeface="Assistant"/>
                <a:sym typeface="Assistant"/>
              </a:rPr>
              <a:t> In simple terms, it’s like drawing the best-fit line through a scatter of points to predict what happen next</a:t>
            </a:r>
            <a:endParaRPr>
              <a:solidFill>
                <a:schemeClr val="accent6"/>
              </a:solidFill>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40"/>
          <p:cNvSpPr/>
          <p:nvPr/>
        </p:nvSpPr>
        <p:spPr>
          <a:xfrm>
            <a:off x="774900" y="601061"/>
            <a:ext cx="1771200" cy="166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669" name="Google Shape;669;p40"/>
          <p:cNvSpPr/>
          <p:nvPr/>
        </p:nvSpPr>
        <p:spPr>
          <a:xfrm>
            <a:off x="3483925" y="572090"/>
            <a:ext cx="1721700" cy="1721700"/>
          </a:xfrm>
          <a:prstGeom prst="ellipse">
            <a:avLst/>
          </a:prstGeom>
          <a:solidFill>
            <a:schemeClr val="lt2"/>
          </a:solidFill>
          <a:ln cap="flat" cmpd="sng" w="9775">
            <a:solidFill>
              <a:schemeClr val="dk2"/>
            </a:solidFill>
            <a:prstDash val="solid"/>
            <a:round/>
            <a:headEnd len="sm" w="sm" type="none"/>
            <a:tailEnd len="sm" w="sm" type="none"/>
          </a:ln>
        </p:spPr>
        <p:txBody>
          <a:bodyPr anchorCtr="0" anchor="ctr" bIns="93825" lIns="93825" spcFirstLastPara="1" rIns="93825" wrap="square" tIns="93825">
            <a:noAutofit/>
          </a:bodyPr>
          <a:lstStyle/>
          <a:p>
            <a:pPr indent="0" lvl="0" marL="0" rtl="0" algn="ctr">
              <a:spcBef>
                <a:spcPts val="0"/>
              </a:spcBef>
              <a:spcAft>
                <a:spcPts val="0"/>
              </a:spcAft>
              <a:buNone/>
            </a:pPr>
            <a:r>
              <a:t/>
            </a:r>
            <a:endParaRPr sz="1436">
              <a:latin typeface="Assistant"/>
              <a:ea typeface="Assistant"/>
              <a:cs typeface="Assistant"/>
              <a:sym typeface="Assistant"/>
            </a:endParaRPr>
          </a:p>
        </p:txBody>
      </p:sp>
      <p:sp>
        <p:nvSpPr>
          <p:cNvPr id="670" name="Google Shape;670;p40"/>
          <p:cNvSpPr txBox="1"/>
          <p:nvPr>
            <p:ph idx="4294967295" type="title"/>
          </p:nvPr>
        </p:nvSpPr>
        <p:spPr>
          <a:xfrm>
            <a:off x="711750" y="-11178"/>
            <a:ext cx="772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i="1" lang="en"/>
              <a:t>team</a:t>
            </a:r>
            <a:endParaRPr i="1"/>
          </a:p>
        </p:txBody>
      </p:sp>
      <p:sp>
        <p:nvSpPr>
          <p:cNvPr id="671" name="Google Shape;671;p40"/>
          <p:cNvSpPr/>
          <p:nvPr/>
        </p:nvSpPr>
        <p:spPr>
          <a:xfrm>
            <a:off x="6029750" y="587636"/>
            <a:ext cx="1771200" cy="166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672" name="Google Shape;672;p40"/>
          <p:cNvSpPr/>
          <p:nvPr/>
        </p:nvSpPr>
        <p:spPr>
          <a:xfrm>
            <a:off x="1977875" y="2678581"/>
            <a:ext cx="1771200" cy="166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673" name="Google Shape;673;p40"/>
          <p:cNvSpPr txBox="1"/>
          <p:nvPr/>
        </p:nvSpPr>
        <p:spPr>
          <a:xfrm>
            <a:off x="724350" y="2191650"/>
            <a:ext cx="18723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ssistant"/>
                <a:ea typeface="Assistant"/>
                <a:cs typeface="Assistant"/>
                <a:sym typeface="Assistant"/>
              </a:rPr>
              <a:t>Benjamin Tran</a:t>
            </a:r>
            <a:endParaRPr b="1" sz="1600">
              <a:solidFill>
                <a:schemeClr val="dk1"/>
              </a:solidFill>
              <a:latin typeface="Assistant"/>
              <a:ea typeface="Assistant"/>
              <a:cs typeface="Assistant"/>
              <a:sym typeface="Assistant"/>
            </a:endParaRPr>
          </a:p>
          <a:p>
            <a:pPr indent="0" lvl="0" marL="0" rtl="0" algn="ctr">
              <a:spcBef>
                <a:spcPts val="0"/>
              </a:spcBef>
              <a:spcAft>
                <a:spcPts val="0"/>
              </a:spcAft>
              <a:buNone/>
            </a:pPr>
            <a:r>
              <a:rPr i="1" lang="en" sz="1600">
                <a:solidFill>
                  <a:schemeClr val="dk1"/>
                </a:solidFill>
                <a:latin typeface="Assistant"/>
                <a:ea typeface="Assistant"/>
                <a:cs typeface="Assistant"/>
                <a:sym typeface="Assistant"/>
              </a:rPr>
              <a:t>Team Lead</a:t>
            </a:r>
            <a:endParaRPr i="1" sz="16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674" name="Google Shape;674;p40"/>
          <p:cNvSpPr txBox="1"/>
          <p:nvPr/>
        </p:nvSpPr>
        <p:spPr>
          <a:xfrm>
            <a:off x="3195100" y="2225787"/>
            <a:ext cx="22362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ssistant"/>
                <a:ea typeface="Assistant"/>
                <a:cs typeface="Assistant"/>
                <a:sym typeface="Assistant"/>
              </a:rPr>
              <a:t>Elijah Chan</a:t>
            </a:r>
            <a:endParaRPr b="1" sz="1600">
              <a:solidFill>
                <a:schemeClr val="dk1"/>
              </a:solidFill>
              <a:latin typeface="Assistant"/>
              <a:ea typeface="Assistant"/>
              <a:cs typeface="Assistant"/>
              <a:sym typeface="Assistant"/>
            </a:endParaRPr>
          </a:p>
          <a:p>
            <a:pPr indent="0" lvl="0" marL="0" rtl="0" algn="ctr">
              <a:spcBef>
                <a:spcPts val="0"/>
              </a:spcBef>
              <a:spcAft>
                <a:spcPts val="0"/>
              </a:spcAft>
              <a:buNone/>
            </a:pPr>
            <a:r>
              <a:rPr i="1" lang="en" sz="1600">
                <a:solidFill>
                  <a:schemeClr val="dk1"/>
                </a:solidFill>
                <a:latin typeface="Assistant"/>
                <a:ea typeface="Assistant"/>
                <a:cs typeface="Assistant"/>
                <a:sym typeface="Assistant"/>
              </a:rPr>
              <a:t>Machine Learning Specialist</a:t>
            </a:r>
            <a:endParaRPr i="1" sz="1600">
              <a:solidFill>
                <a:schemeClr val="dk1"/>
              </a:solidFill>
              <a:latin typeface="Assistant"/>
              <a:ea typeface="Assistant"/>
              <a:cs typeface="Assistant"/>
              <a:sym typeface="Assistant"/>
            </a:endParaRPr>
          </a:p>
        </p:txBody>
      </p:sp>
      <p:sp>
        <p:nvSpPr>
          <p:cNvPr id="675" name="Google Shape;675;p40"/>
          <p:cNvSpPr txBox="1"/>
          <p:nvPr/>
        </p:nvSpPr>
        <p:spPr>
          <a:xfrm>
            <a:off x="5797250" y="2211205"/>
            <a:ext cx="22362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ssistant"/>
                <a:ea typeface="Assistant"/>
                <a:cs typeface="Assistant"/>
                <a:sym typeface="Assistant"/>
              </a:rPr>
              <a:t>Chelsey Luc</a:t>
            </a:r>
            <a:endParaRPr b="1" sz="1600">
              <a:solidFill>
                <a:schemeClr val="dk1"/>
              </a:solidFill>
              <a:latin typeface="Assistant"/>
              <a:ea typeface="Assistant"/>
              <a:cs typeface="Assistant"/>
              <a:sym typeface="Assistant"/>
            </a:endParaRPr>
          </a:p>
          <a:p>
            <a:pPr indent="0" lvl="0" marL="0" rtl="0" algn="ctr">
              <a:spcBef>
                <a:spcPts val="0"/>
              </a:spcBef>
              <a:spcAft>
                <a:spcPts val="0"/>
              </a:spcAft>
              <a:buNone/>
            </a:pPr>
            <a:r>
              <a:rPr i="1" lang="en" sz="1600">
                <a:solidFill>
                  <a:schemeClr val="dk1"/>
                </a:solidFill>
                <a:latin typeface="Assistant"/>
                <a:ea typeface="Assistant"/>
                <a:cs typeface="Assistant"/>
                <a:sym typeface="Assistant"/>
              </a:rPr>
              <a:t>Data Strategist</a:t>
            </a:r>
            <a:endParaRPr i="1" sz="1600">
              <a:solidFill>
                <a:schemeClr val="dk1"/>
              </a:solidFill>
              <a:latin typeface="Assistant"/>
              <a:ea typeface="Assistant"/>
              <a:cs typeface="Assistant"/>
              <a:sym typeface="Assistant"/>
            </a:endParaRPr>
          </a:p>
        </p:txBody>
      </p:sp>
      <p:sp>
        <p:nvSpPr>
          <p:cNvPr id="676" name="Google Shape;676;p40"/>
          <p:cNvSpPr txBox="1"/>
          <p:nvPr/>
        </p:nvSpPr>
        <p:spPr>
          <a:xfrm>
            <a:off x="4563475" y="4262747"/>
            <a:ext cx="22362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ssistant"/>
                <a:ea typeface="Assistant"/>
                <a:cs typeface="Assistant"/>
                <a:sym typeface="Assistant"/>
              </a:rPr>
              <a:t>Ella Lee</a:t>
            </a:r>
            <a:endParaRPr b="1" sz="1600">
              <a:solidFill>
                <a:schemeClr val="dk1"/>
              </a:solidFill>
              <a:latin typeface="Assistant"/>
              <a:ea typeface="Assistant"/>
              <a:cs typeface="Assistant"/>
              <a:sym typeface="Assistant"/>
            </a:endParaRPr>
          </a:p>
          <a:p>
            <a:pPr indent="0" lvl="0" marL="0" rtl="0" algn="ctr">
              <a:spcBef>
                <a:spcPts val="0"/>
              </a:spcBef>
              <a:spcAft>
                <a:spcPts val="0"/>
              </a:spcAft>
              <a:buNone/>
            </a:pPr>
            <a:r>
              <a:rPr i="1" lang="en" sz="1600">
                <a:solidFill>
                  <a:schemeClr val="dk1"/>
                </a:solidFill>
                <a:latin typeface="Assistant"/>
                <a:ea typeface="Assistant"/>
                <a:cs typeface="Assistant"/>
                <a:sym typeface="Assistant"/>
              </a:rPr>
              <a:t>Marketing Strategist</a:t>
            </a:r>
            <a:endParaRPr i="1" sz="16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677" name="Google Shape;677;p40"/>
          <p:cNvSpPr txBox="1"/>
          <p:nvPr/>
        </p:nvSpPr>
        <p:spPr>
          <a:xfrm>
            <a:off x="1745375" y="4249932"/>
            <a:ext cx="22362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ssistant"/>
                <a:ea typeface="Assistant"/>
                <a:cs typeface="Assistant"/>
                <a:sym typeface="Assistant"/>
              </a:rPr>
              <a:t>Kellan Young</a:t>
            </a:r>
            <a:endParaRPr b="1" sz="1600">
              <a:solidFill>
                <a:schemeClr val="dk1"/>
              </a:solidFill>
              <a:latin typeface="Assistant"/>
              <a:ea typeface="Assistant"/>
              <a:cs typeface="Assistant"/>
              <a:sym typeface="Assistant"/>
            </a:endParaRPr>
          </a:p>
          <a:p>
            <a:pPr indent="0" lvl="0" marL="0" rtl="0" algn="ctr">
              <a:spcBef>
                <a:spcPts val="0"/>
              </a:spcBef>
              <a:spcAft>
                <a:spcPts val="0"/>
              </a:spcAft>
              <a:buNone/>
            </a:pPr>
            <a:r>
              <a:rPr i="1" lang="en" sz="1600">
                <a:solidFill>
                  <a:schemeClr val="dk1"/>
                </a:solidFill>
                <a:latin typeface="Assistant"/>
                <a:ea typeface="Assistant"/>
                <a:cs typeface="Assistant"/>
                <a:sym typeface="Assistant"/>
              </a:rPr>
              <a:t>Data Analyst</a:t>
            </a:r>
            <a:endParaRPr i="1" sz="16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800">
              <a:solidFill>
                <a:schemeClr val="dk1"/>
              </a:solidFill>
              <a:latin typeface="Assistant"/>
              <a:ea typeface="Assistant"/>
              <a:cs typeface="Assistant"/>
              <a:sym typeface="Assistant"/>
            </a:endParaRPr>
          </a:p>
        </p:txBody>
      </p:sp>
      <p:pic>
        <p:nvPicPr>
          <p:cNvPr id="678" name="Google Shape;678;p40"/>
          <p:cNvPicPr preferRelativeResize="0"/>
          <p:nvPr/>
        </p:nvPicPr>
        <p:blipFill rotWithShape="1">
          <a:blip r:embed="rId4">
            <a:alphaModFix/>
          </a:blip>
          <a:srcRect b="34610" l="0" r="0" t="22432"/>
          <a:stretch/>
        </p:blipFill>
        <p:spPr>
          <a:xfrm>
            <a:off x="2024675" y="2727175"/>
            <a:ext cx="1677600" cy="1566600"/>
          </a:xfrm>
          <a:prstGeom prst="ellipse">
            <a:avLst/>
          </a:prstGeom>
          <a:noFill/>
          <a:ln>
            <a:noFill/>
          </a:ln>
        </p:spPr>
      </p:pic>
      <p:pic>
        <p:nvPicPr>
          <p:cNvPr id="679" name="Google Shape;679;p40"/>
          <p:cNvPicPr preferRelativeResize="0"/>
          <p:nvPr/>
        </p:nvPicPr>
        <p:blipFill rotWithShape="1">
          <a:blip r:embed="rId5">
            <a:alphaModFix/>
          </a:blip>
          <a:srcRect b="6972" l="0" r="0" t="10992"/>
          <a:stretch/>
        </p:blipFill>
        <p:spPr>
          <a:xfrm>
            <a:off x="6092900" y="646878"/>
            <a:ext cx="1644900" cy="1545300"/>
          </a:xfrm>
          <a:prstGeom prst="ellipse">
            <a:avLst/>
          </a:prstGeom>
          <a:noFill/>
          <a:ln>
            <a:noFill/>
          </a:ln>
        </p:spPr>
      </p:pic>
      <p:pic>
        <p:nvPicPr>
          <p:cNvPr id="680" name="Google Shape;680;p40" title="IMG_20251001_113940.jpg"/>
          <p:cNvPicPr preferRelativeResize="0"/>
          <p:nvPr/>
        </p:nvPicPr>
        <p:blipFill>
          <a:blip r:embed="rId6">
            <a:alphaModFix/>
          </a:blip>
          <a:stretch>
            <a:fillRect/>
          </a:stretch>
        </p:blipFill>
        <p:spPr>
          <a:xfrm>
            <a:off x="3551813" y="639977"/>
            <a:ext cx="1585800" cy="1585800"/>
          </a:xfrm>
          <a:prstGeom prst="ellipse">
            <a:avLst/>
          </a:prstGeom>
          <a:noFill/>
          <a:ln>
            <a:noFill/>
          </a:ln>
        </p:spPr>
      </p:pic>
      <p:pic>
        <p:nvPicPr>
          <p:cNvPr id="681" name="Google Shape;681;p40" title="ben.jpg"/>
          <p:cNvPicPr preferRelativeResize="0"/>
          <p:nvPr/>
        </p:nvPicPr>
        <p:blipFill rotWithShape="1">
          <a:blip r:embed="rId7">
            <a:alphaModFix/>
          </a:blip>
          <a:srcRect b="12435" l="0" r="0" t="12427"/>
          <a:stretch/>
        </p:blipFill>
        <p:spPr>
          <a:xfrm>
            <a:off x="838050" y="660303"/>
            <a:ext cx="1644900" cy="1545300"/>
          </a:xfrm>
          <a:prstGeom prst="ellipse">
            <a:avLst/>
          </a:prstGeom>
          <a:noFill/>
          <a:ln>
            <a:noFill/>
          </a:ln>
        </p:spPr>
      </p:pic>
      <p:sp>
        <p:nvSpPr>
          <p:cNvPr id="682" name="Google Shape;682;p40"/>
          <p:cNvSpPr/>
          <p:nvPr/>
        </p:nvSpPr>
        <p:spPr>
          <a:xfrm>
            <a:off x="4795975" y="2678571"/>
            <a:ext cx="1771200" cy="166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683" name="Google Shape;683;p40" title="ellah.png"/>
          <p:cNvPicPr preferRelativeResize="0"/>
          <p:nvPr/>
        </p:nvPicPr>
        <p:blipFill rotWithShape="1">
          <a:blip r:embed="rId8">
            <a:alphaModFix/>
          </a:blip>
          <a:srcRect b="0" l="4726" r="4735" t="0"/>
          <a:stretch/>
        </p:blipFill>
        <p:spPr>
          <a:xfrm>
            <a:off x="4859125" y="2737813"/>
            <a:ext cx="1644900" cy="15453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8"/>
          <p:cNvSpPr/>
          <p:nvPr/>
        </p:nvSpPr>
        <p:spPr>
          <a:xfrm>
            <a:off x="5393575" y="2635775"/>
            <a:ext cx="2892600" cy="2256300"/>
          </a:xfrm>
          <a:prstGeom prst="roundRect">
            <a:avLst>
              <a:gd fmla="val 7722" name="adj"/>
            </a:avLst>
          </a:prstGeom>
          <a:solidFill>
            <a:srgbClr val="F2F2F2"/>
          </a:solidFill>
          <a:ln cap="flat" cmpd="sng" w="9525">
            <a:solidFill>
              <a:srgbClr val="C2C2C2"/>
            </a:solidFill>
            <a:prstDash val="solid"/>
            <a:round/>
            <a:headEnd len="sm" w="sm" type="none"/>
            <a:tailEnd len="sm" w="sm" type="none"/>
          </a:ln>
          <a:effectLst>
            <a:outerShdw blurRad="71438" rotWithShape="0" algn="bl" dir="2700000" dist="114300">
              <a:srgbClr val="000000">
                <a:alpha val="4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56" name="Google Shape;956;p58"/>
          <p:cNvSpPr/>
          <p:nvPr/>
        </p:nvSpPr>
        <p:spPr>
          <a:xfrm>
            <a:off x="640675" y="771525"/>
            <a:ext cx="3695700" cy="3225300"/>
          </a:xfrm>
          <a:prstGeom prst="roundRect">
            <a:avLst>
              <a:gd fmla="val 7698" name="adj"/>
            </a:avLst>
          </a:prstGeom>
          <a:solidFill>
            <a:srgbClr val="A5B7C5"/>
          </a:solidFill>
          <a:ln cap="flat" cmpd="sng" w="24300">
            <a:solidFill>
              <a:schemeClr val="dk1"/>
            </a:solidFill>
            <a:prstDash val="solid"/>
            <a:round/>
            <a:headEnd len="sm" w="sm" type="none"/>
            <a:tailEnd len="sm" w="sm" type="none"/>
          </a:ln>
          <a:effectLst>
            <a:outerShdw blurRad="57150" rotWithShape="0" algn="bl" dir="5400000" dist="47625">
              <a:srgbClr val="000000">
                <a:alpha val="50000"/>
              </a:srgbClr>
            </a:outerShdw>
          </a:effectLst>
        </p:spPr>
        <p:txBody>
          <a:bodyPr anchorCtr="0" anchor="ctr" bIns="77750" lIns="77750" spcFirstLastPara="1" rIns="77750" wrap="square" tIns="77750">
            <a:noAutofit/>
          </a:bodyPr>
          <a:lstStyle/>
          <a:p>
            <a:pPr indent="0" lvl="0" marL="0" rtl="0" algn="ctr">
              <a:spcBef>
                <a:spcPts val="0"/>
              </a:spcBef>
              <a:spcAft>
                <a:spcPts val="0"/>
              </a:spcAft>
              <a:buNone/>
            </a:pPr>
            <a:r>
              <a:t/>
            </a:r>
            <a:endParaRPr sz="1190">
              <a:latin typeface="Assistant"/>
              <a:ea typeface="Assistant"/>
              <a:cs typeface="Assistant"/>
              <a:sym typeface="Assistant"/>
            </a:endParaRPr>
          </a:p>
        </p:txBody>
      </p:sp>
      <p:sp>
        <p:nvSpPr>
          <p:cNvPr id="957" name="Google Shape;957;p58"/>
          <p:cNvSpPr/>
          <p:nvPr/>
        </p:nvSpPr>
        <p:spPr>
          <a:xfrm>
            <a:off x="781401" y="908615"/>
            <a:ext cx="1643700" cy="1439700"/>
          </a:xfrm>
          <a:prstGeom prst="roundRect">
            <a:avLst>
              <a:gd fmla="val 11296" name="adj"/>
            </a:avLst>
          </a:prstGeom>
          <a:solidFill>
            <a:srgbClr val="325D79"/>
          </a:solidFill>
          <a:ln cap="flat" cmpd="sng" w="13125">
            <a:solidFill>
              <a:srgbClr val="0E2A47"/>
            </a:solidFill>
            <a:prstDash val="solid"/>
            <a:round/>
            <a:headEnd len="sm" w="sm" type="none"/>
            <a:tailEnd len="sm" w="sm" type="none"/>
          </a:ln>
        </p:spPr>
        <p:txBody>
          <a:bodyPr anchorCtr="0" anchor="ctr" bIns="67275" lIns="67275" spcFirstLastPara="1" rIns="67275" wrap="square" tIns="67275">
            <a:noAutofit/>
          </a:bodyPr>
          <a:lstStyle/>
          <a:p>
            <a:pPr indent="0" lvl="0" marL="0" rtl="0" algn="l">
              <a:lnSpc>
                <a:spcPct val="100000"/>
              </a:lnSpc>
              <a:spcBef>
                <a:spcPts val="688"/>
              </a:spcBef>
              <a:spcAft>
                <a:spcPts val="0"/>
              </a:spcAft>
              <a:buNone/>
            </a:pPr>
            <a:r>
              <a:t/>
            </a:r>
            <a:endParaRPr baseline="30000" sz="1307">
              <a:solidFill>
                <a:schemeClr val="accent6"/>
              </a:solidFill>
              <a:latin typeface="Assistant"/>
              <a:ea typeface="Assistant"/>
              <a:cs typeface="Assistant"/>
              <a:sym typeface="Assistant"/>
            </a:endParaRPr>
          </a:p>
        </p:txBody>
      </p:sp>
      <p:sp>
        <p:nvSpPr>
          <p:cNvPr id="958" name="Google Shape;958;p58"/>
          <p:cNvSpPr/>
          <p:nvPr/>
        </p:nvSpPr>
        <p:spPr>
          <a:xfrm>
            <a:off x="5640327" y="1018150"/>
            <a:ext cx="2399100" cy="693300"/>
          </a:xfrm>
          <a:prstGeom prst="roundRect">
            <a:avLst>
              <a:gd fmla="val 20276" name="adj"/>
            </a:avLst>
          </a:prstGeom>
          <a:solidFill>
            <a:schemeClr val="lt2"/>
          </a:solidFill>
          <a:ln cap="flat" cmpd="sng" w="15425">
            <a:solidFill>
              <a:srgbClr val="445D7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9125" lIns="79125" spcFirstLastPara="1" rIns="79125" wrap="square" tIns="79125">
            <a:noAutofit/>
          </a:bodyPr>
          <a:lstStyle/>
          <a:p>
            <a:pPr indent="0" lvl="0" marL="0" rtl="0" algn="ctr">
              <a:lnSpc>
                <a:spcPct val="100000"/>
              </a:lnSpc>
              <a:spcBef>
                <a:spcPts val="809"/>
              </a:spcBef>
              <a:spcAft>
                <a:spcPts val="0"/>
              </a:spcAft>
              <a:buNone/>
            </a:pPr>
            <a:r>
              <a:rPr b="1" baseline="30000" lang="en" sz="2100">
                <a:solidFill>
                  <a:schemeClr val="accent6"/>
                </a:solidFill>
                <a:latin typeface="Assistant"/>
                <a:ea typeface="Assistant"/>
                <a:cs typeface="Assistant"/>
                <a:sym typeface="Assistant"/>
              </a:rPr>
              <a:t>Linear Regression Model</a:t>
            </a:r>
            <a:endParaRPr b="1" baseline="30000" sz="2100">
              <a:solidFill>
                <a:schemeClr val="accent6"/>
              </a:solidFill>
              <a:latin typeface="Assistant"/>
              <a:ea typeface="Assistant"/>
              <a:cs typeface="Assistant"/>
              <a:sym typeface="Assistant"/>
            </a:endParaRPr>
          </a:p>
        </p:txBody>
      </p:sp>
      <p:cxnSp>
        <p:nvCxnSpPr>
          <p:cNvPr id="959" name="Google Shape;959;p58"/>
          <p:cNvCxnSpPr/>
          <p:nvPr/>
        </p:nvCxnSpPr>
        <p:spPr>
          <a:xfrm flipH="1">
            <a:off x="6839721" y="1853950"/>
            <a:ext cx="300" cy="687300"/>
          </a:xfrm>
          <a:prstGeom prst="straightConnector1">
            <a:avLst/>
          </a:prstGeom>
          <a:noFill/>
          <a:ln cap="flat" cmpd="sng" w="19050">
            <a:solidFill>
              <a:schemeClr val="dk1"/>
            </a:solidFill>
            <a:prstDash val="solid"/>
            <a:round/>
            <a:headEnd len="med" w="med" type="none"/>
            <a:tailEnd len="med" w="med" type="triangle"/>
          </a:ln>
        </p:spPr>
      </p:cxnSp>
      <p:cxnSp>
        <p:nvCxnSpPr>
          <p:cNvPr id="960" name="Google Shape;960;p58"/>
          <p:cNvCxnSpPr/>
          <p:nvPr/>
        </p:nvCxnSpPr>
        <p:spPr>
          <a:xfrm>
            <a:off x="4343157" y="1399350"/>
            <a:ext cx="1196700" cy="6900"/>
          </a:xfrm>
          <a:prstGeom prst="straightConnector1">
            <a:avLst/>
          </a:prstGeom>
          <a:noFill/>
          <a:ln cap="flat" cmpd="sng" w="32400">
            <a:solidFill>
              <a:schemeClr val="dk1"/>
            </a:solidFill>
            <a:prstDash val="solid"/>
            <a:round/>
            <a:headEnd len="med" w="med" type="none"/>
            <a:tailEnd len="med" w="med" type="triangle"/>
          </a:ln>
        </p:spPr>
      </p:cxnSp>
      <p:sp>
        <p:nvSpPr>
          <p:cNvPr id="961" name="Google Shape;961;p58"/>
          <p:cNvSpPr txBox="1"/>
          <p:nvPr/>
        </p:nvSpPr>
        <p:spPr>
          <a:xfrm>
            <a:off x="5451768" y="2683756"/>
            <a:ext cx="557100" cy="2093400"/>
          </a:xfrm>
          <a:prstGeom prst="rect">
            <a:avLst/>
          </a:prstGeom>
          <a:noFill/>
          <a:ln>
            <a:noFill/>
          </a:ln>
        </p:spPr>
        <p:txBody>
          <a:bodyPr anchorCtr="0" anchor="t" bIns="80750" lIns="80750" spcFirstLastPara="1" rIns="80750" wrap="square" tIns="80750">
            <a:spAutoFit/>
          </a:bodyPr>
          <a:lstStyle/>
          <a:p>
            <a:pPr indent="0" lvl="0" marL="0" rtl="0" algn="ctr">
              <a:spcBef>
                <a:spcPts val="0"/>
              </a:spcBef>
              <a:spcAft>
                <a:spcPts val="0"/>
              </a:spcAft>
              <a:buNone/>
            </a:pPr>
            <a:r>
              <a:rPr lang="en" sz="1413">
                <a:solidFill>
                  <a:schemeClr val="dk1"/>
                </a:solidFill>
                <a:latin typeface="Assistant"/>
                <a:ea typeface="Assistant"/>
                <a:cs typeface="Assistant"/>
                <a:sym typeface="Assistant"/>
              </a:rPr>
              <a:t>Year</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883">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2025</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2026</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2026</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2026</a:t>
            </a:r>
            <a:endParaRPr sz="1413">
              <a:solidFill>
                <a:schemeClr val="dk1"/>
              </a:solidFill>
              <a:latin typeface="Assistant"/>
              <a:ea typeface="Assistant"/>
              <a:cs typeface="Assistant"/>
              <a:sym typeface="Assistant"/>
            </a:endParaRPr>
          </a:p>
        </p:txBody>
      </p:sp>
      <p:sp>
        <p:nvSpPr>
          <p:cNvPr id="962" name="Google Shape;962;p58"/>
          <p:cNvSpPr txBox="1"/>
          <p:nvPr/>
        </p:nvSpPr>
        <p:spPr>
          <a:xfrm>
            <a:off x="6134561" y="2683756"/>
            <a:ext cx="707700" cy="2093400"/>
          </a:xfrm>
          <a:prstGeom prst="rect">
            <a:avLst/>
          </a:prstGeom>
          <a:noFill/>
          <a:ln>
            <a:noFill/>
          </a:ln>
        </p:spPr>
        <p:txBody>
          <a:bodyPr anchorCtr="0" anchor="t" bIns="80750" lIns="80750" spcFirstLastPara="1" rIns="80750" wrap="square" tIns="80750">
            <a:spAutoFit/>
          </a:bodyPr>
          <a:lstStyle/>
          <a:p>
            <a:pPr indent="0" lvl="0" marL="0" rtl="0" algn="ctr">
              <a:spcBef>
                <a:spcPts val="0"/>
              </a:spcBef>
              <a:spcAft>
                <a:spcPts val="0"/>
              </a:spcAft>
              <a:buNone/>
            </a:pPr>
            <a:r>
              <a:rPr lang="en" sz="1413">
                <a:solidFill>
                  <a:schemeClr val="dk1"/>
                </a:solidFill>
                <a:latin typeface="Assistant"/>
                <a:ea typeface="Assistant"/>
                <a:cs typeface="Assistant"/>
                <a:sym typeface="Assistant"/>
              </a:rPr>
              <a:t>Month</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883">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12</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1</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3</a:t>
            </a:r>
            <a:endParaRPr sz="1413">
              <a:solidFill>
                <a:schemeClr val="dk1"/>
              </a:solidFill>
              <a:latin typeface="Assistant"/>
              <a:ea typeface="Assistant"/>
              <a:cs typeface="Assistant"/>
              <a:sym typeface="Assistant"/>
            </a:endParaRPr>
          </a:p>
        </p:txBody>
      </p:sp>
      <p:sp>
        <p:nvSpPr>
          <p:cNvPr id="963" name="Google Shape;963;p58"/>
          <p:cNvSpPr txBox="1"/>
          <p:nvPr/>
        </p:nvSpPr>
        <p:spPr>
          <a:xfrm>
            <a:off x="7020796" y="2683756"/>
            <a:ext cx="1211700" cy="2078100"/>
          </a:xfrm>
          <a:prstGeom prst="rect">
            <a:avLst/>
          </a:prstGeom>
          <a:noFill/>
          <a:ln>
            <a:noFill/>
          </a:ln>
        </p:spPr>
        <p:txBody>
          <a:bodyPr anchorCtr="0" anchor="t" bIns="80750" lIns="80750" spcFirstLastPara="1" rIns="80750" wrap="square" tIns="80750">
            <a:spAutoFit/>
          </a:bodyPr>
          <a:lstStyle/>
          <a:p>
            <a:pPr indent="0" lvl="0" marL="0" rtl="0" algn="ctr">
              <a:spcBef>
                <a:spcPts val="0"/>
              </a:spcBef>
              <a:spcAft>
                <a:spcPts val="0"/>
              </a:spcAft>
              <a:buNone/>
            </a:pPr>
            <a:r>
              <a:rPr lang="en" sz="1313">
                <a:solidFill>
                  <a:schemeClr val="dk1"/>
                </a:solidFill>
                <a:latin typeface="Assistant"/>
                <a:ea typeface="Assistant"/>
                <a:cs typeface="Assistant"/>
                <a:sym typeface="Assistant"/>
              </a:rPr>
              <a:t>Total Revenue</a:t>
            </a:r>
            <a:endParaRPr sz="13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883">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$100,000</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$250,000</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$150,000</a:t>
            </a:r>
            <a:endParaRPr sz="1413">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sz="1059">
              <a:solidFill>
                <a:schemeClr val="dk1"/>
              </a:solidFill>
              <a:latin typeface="Assistant"/>
              <a:ea typeface="Assistant"/>
              <a:cs typeface="Assistant"/>
              <a:sym typeface="Assistant"/>
            </a:endParaRPr>
          </a:p>
          <a:p>
            <a:pPr indent="0" lvl="0" marL="0" rtl="0" algn="ctr">
              <a:spcBef>
                <a:spcPts val="0"/>
              </a:spcBef>
              <a:spcAft>
                <a:spcPts val="0"/>
              </a:spcAft>
              <a:buNone/>
            </a:pPr>
            <a:r>
              <a:rPr lang="en" sz="1413">
                <a:solidFill>
                  <a:schemeClr val="dk1"/>
                </a:solidFill>
                <a:latin typeface="Assistant"/>
                <a:ea typeface="Assistant"/>
                <a:cs typeface="Assistant"/>
                <a:sym typeface="Assistant"/>
              </a:rPr>
              <a:t>$300,000</a:t>
            </a:r>
            <a:endParaRPr sz="1413">
              <a:solidFill>
                <a:schemeClr val="dk1"/>
              </a:solidFill>
              <a:latin typeface="Assistant"/>
              <a:ea typeface="Assistant"/>
              <a:cs typeface="Assistant"/>
              <a:sym typeface="Assistant"/>
            </a:endParaRPr>
          </a:p>
        </p:txBody>
      </p:sp>
      <p:cxnSp>
        <p:nvCxnSpPr>
          <p:cNvPr id="964" name="Google Shape;964;p58"/>
          <p:cNvCxnSpPr/>
          <p:nvPr/>
        </p:nvCxnSpPr>
        <p:spPr>
          <a:xfrm>
            <a:off x="5460467" y="3114794"/>
            <a:ext cx="2758800" cy="6600"/>
          </a:xfrm>
          <a:prstGeom prst="straightConnector1">
            <a:avLst/>
          </a:prstGeom>
          <a:noFill/>
          <a:ln cap="flat" cmpd="sng" w="25225">
            <a:solidFill>
              <a:schemeClr val="dk1"/>
            </a:solidFill>
            <a:prstDash val="solid"/>
            <a:round/>
            <a:headEnd len="med" w="med" type="none"/>
            <a:tailEnd len="med" w="med" type="none"/>
          </a:ln>
        </p:spPr>
      </p:cxnSp>
      <p:cxnSp>
        <p:nvCxnSpPr>
          <p:cNvPr id="965" name="Google Shape;965;p58"/>
          <p:cNvCxnSpPr/>
          <p:nvPr/>
        </p:nvCxnSpPr>
        <p:spPr>
          <a:xfrm flipH="1">
            <a:off x="6083914" y="2728764"/>
            <a:ext cx="13200" cy="2070300"/>
          </a:xfrm>
          <a:prstGeom prst="straightConnector1">
            <a:avLst/>
          </a:prstGeom>
          <a:noFill/>
          <a:ln cap="flat" cmpd="sng" w="25225">
            <a:solidFill>
              <a:schemeClr val="dk1"/>
            </a:solidFill>
            <a:prstDash val="solid"/>
            <a:round/>
            <a:headEnd len="med" w="med" type="none"/>
            <a:tailEnd len="med" w="med" type="none"/>
          </a:ln>
        </p:spPr>
      </p:cxnSp>
      <p:cxnSp>
        <p:nvCxnSpPr>
          <p:cNvPr id="966" name="Google Shape;966;p58"/>
          <p:cNvCxnSpPr/>
          <p:nvPr/>
        </p:nvCxnSpPr>
        <p:spPr>
          <a:xfrm flipH="1">
            <a:off x="6879755" y="2728754"/>
            <a:ext cx="13200" cy="2070300"/>
          </a:xfrm>
          <a:prstGeom prst="straightConnector1">
            <a:avLst/>
          </a:prstGeom>
          <a:noFill/>
          <a:ln cap="flat" cmpd="sng" w="25225">
            <a:solidFill>
              <a:schemeClr val="dk1"/>
            </a:solidFill>
            <a:prstDash val="solid"/>
            <a:round/>
            <a:headEnd len="med" w="med" type="none"/>
            <a:tailEnd len="med" w="med" type="none"/>
          </a:ln>
        </p:spPr>
      </p:cxnSp>
      <p:sp>
        <p:nvSpPr>
          <p:cNvPr id="967" name="Google Shape;967;p58"/>
          <p:cNvSpPr txBox="1"/>
          <p:nvPr/>
        </p:nvSpPr>
        <p:spPr>
          <a:xfrm>
            <a:off x="406672" y="4197325"/>
            <a:ext cx="41637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2"/>
                </a:solidFill>
                <a:latin typeface="Assistant"/>
                <a:ea typeface="Assistant"/>
                <a:cs typeface="Assistant"/>
                <a:sym typeface="Assistant"/>
              </a:rPr>
              <a:t>How Our Model Works</a:t>
            </a:r>
            <a:endParaRPr b="1" sz="2900">
              <a:solidFill>
                <a:schemeClr val="lt2"/>
              </a:solidFill>
              <a:latin typeface="Assistant"/>
              <a:ea typeface="Assistant"/>
              <a:cs typeface="Assistant"/>
              <a:sym typeface="Assistant"/>
            </a:endParaRPr>
          </a:p>
        </p:txBody>
      </p:sp>
      <p:sp>
        <p:nvSpPr>
          <p:cNvPr id="968" name="Google Shape;968;p58"/>
          <p:cNvSpPr txBox="1"/>
          <p:nvPr/>
        </p:nvSpPr>
        <p:spPr>
          <a:xfrm>
            <a:off x="781401" y="908615"/>
            <a:ext cx="1643700" cy="1439700"/>
          </a:xfrm>
          <a:prstGeom prst="rect">
            <a:avLst/>
          </a:prstGeom>
          <a:noFill/>
          <a:ln>
            <a:noFill/>
          </a:ln>
          <a:effectLst>
            <a:outerShdw blurRad="57150" rotWithShape="0" algn="bl" dir="5400000" dist="19050">
              <a:srgbClr val="000000"/>
            </a:outerShdw>
          </a:effectLst>
        </p:spPr>
        <p:txBody>
          <a:bodyPr anchorCtr="0" anchor="t" bIns="77750" lIns="77750" spcFirstLastPara="1" rIns="77750" wrap="square" tIns="77750">
            <a:spAutoFit/>
          </a:bodyPr>
          <a:lstStyle/>
          <a:p>
            <a:pPr indent="0" lvl="0" marL="0" rtl="0" algn="ctr">
              <a:spcBef>
                <a:spcPts val="0"/>
              </a:spcBef>
              <a:spcAft>
                <a:spcPts val="0"/>
              </a:spcAft>
              <a:buNone/>
            </a:pPr>
            <a:r>
              <a:rPr lang="en" sz="1190">
                <a:solidFill>
                  <a:schemeClr val="accent6"/>
                </a:solidFill>
                <a:latin typeface="Assistant"/>
                <a:ea typeface="Assistant"/>
                <a:cs typeface="Assistant"/>
                <a:sym typeface="Assistant"/>
              </a:rPr>
              <a:t>Historical Parking Data</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6"/>
                </a:solidFill>
                <a:latin typeface="Assistant"/>
                <a:ea typeface="Assistant"/>
                <a:cs typeface="Assistant"/>
                <a:sym typeface="Assistant"/>
              </a:rPr>
              <a:t>Date        </a:t>
            </a:r>
            <a:r>
              <a:rPr b="1" lang="en" sz="1190">
                <a:solidFill>
                  <a:schemeClr val="accent6"/>
                </a:solidFill>
                <a:latin typeface="Assistant"/>
                <a:ea typeface="Assistant"/>
                <a:cs typeface="Assistant"/>
                <a:sym typeface="Assistant"/>
              </a:rPr>
              <a:t>|</a:t>
            </a:r>
            <a:r>
              <a:rPr lang="en" sz="1190">
                <a:solidFill>
                  <a:schemeClr val="accent6"/>
                </a:solidFill>
                <a:latin typeface="Assistant"/>
                <a:ea typeface="Assistant"/>
                <a:cs typeface="Assistant"/>
                <a:sym typeface="Assistant"/>
              </a:rPr>
              <a:t> Lot % utilized</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6"/>
                </a:solidFill>
                <a:latin typeface="Assistant"/>
                <a:ea typeface="Assistant"/>
                <a:cs typeface="Assistant"/>
                <a:sym typeface="Assistant"/>
              </a:rPr>
              <a:t>1/1/2020</a:t>
            </a:r>
            <a:r>
              <a:rPr b="1" lang="en" sz="1190">
                <a:solidFill>
                  <a:schemeClr val="accent6"/>
                </a:solidFill>
                <a:latin typeface="Assistant"/>
                <a:ea typeface="Assistant"/>
                <a:cs typeface="Assistant"/>
                <a:sym typeface="Assistant"/>
              </a:rPr>
              <a:t>|    </a:t>
            </a:r>
            <a:r>
              <a:rPr lang="en" sz="1190">
                <a:solidFill>
                  <a:schemeClr val="accent6"/>
                </a:solidFill>
                <a:latin typeface="Assistant"/>
                <a:ea typeface="Assistant"/>
                <a:cs typeface="Assistant"/>
                <a:sym typeface="Assistant"/>
              </a:rPr>
              <a:t> 0.331231</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5"/>
                </a:solidFill>
                <a:latin typeface="Assistant"/>
                <a:ea typeface="Assistant"/>
                <a:cs typeface="Assistant"/>
                <a:sym typeface="Assistant"/>
              </a:rPr>
              <a:t>1/2/2020</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 0.411242</a:t>
            </a:r>
            <a:endParaRPr sz="1190">
              <a:solidFill>
                <a:schemeClr val="accent5"/>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5"/>
                </a:solidFill>
                <a:latin typeface="Assistant"/>
                <a:ea typeface="Assistant"/>
                <a:cs typeface="Assistant"/>
                <a:sym typeface="Assistant"/>
              </a:rPr>
              <a:t>1/3/2020</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 0.408727</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a:t>
            </a:r>
            <a:endParaRPr sz="1190">
              <a:solidFill>
                <a:schemeClr val="accent5"/>
              </a:solidFill>
              <a:latin typeface="Assistant"/>
              <a:ea typeface="Assistant"/>
              <a:cs typeface="Assistant"/>
              <a:sym typeface="Assistant"/>
            </a:endParaRPr>
          </a:p>
        </p:txBody>
      </p:sp>
      <p:sp>
        <p:nvSpPr>
          <p:cNvPr id="969" name="Google Shape;969;p58"/>
          <p:cNvSpPr/>
          <p:nvPr/>
        </p:nvSpPr>
        <p:spPr>
          <a:xfrm>
            <a:off x="2537535" y="908615"/>
            <a:ext cx="1643700" cy="1439700"/>
          </a:xfrm>
          <a:prstGeom prst="roundRect">
            <a:avLst>
              <a:gd fmla="val 11296" name="adj"/>
            </a:avLst>
          </a:prstGeom>
          <a:solidFill>
            <a:srgbClr val="325D79"/>
          </a:solidFill>
          <a:ln cap="flat" cmpd="sng" w="13125">
            <a:solidFill>
              <a:srgbClr val="0E2A47"/>
            </a:solidFill>
            <a:prstDash val="solid"/>
            <a:round/>
            <a:headEnd len="sm" w="sm" type="none"/>
            <a:tailEnd len="sm" w="sm" type="none"/>
          </a:ln>
        </p:spPr>
        <p:txBody>
          <a:bodyPr anchorCtr="0" anchor="ctr" bIns="67275" lIns="67275" spcFirstLastPara="1" rIns="67275" wrap="square" tIns="67275">
            <a:noAutofit/>
          </a:bodyPr>
          <a:lstStyle/>
          <a:p>
            <a:pPr indent="0" lvl="0" marL="0" rtl="0" algn="l">
              <a:lnSpc>
                <a:spcPct val="100000"/>
              </a:lnSpc>
              <a:spcBef>
                <a:spcPts val="688"/>
              </a:spcBef>
              <a:spcAft>
                <a:spcPts val="0"/>
              </a:spcAft>
              <a:buNone/>
            </a:pPr>
            <a:r>
              <a:t/>
            </a:r>
            <a:endParaRPr baseline="30000" sz="1307">
              <a:solidFill>
                <a:schemeClr val="accent6"/>
              </a:solidFill>
              <a:latin typeface="Assistant"/>
              <a:ea typeface="Assistant"/>
              <a:cs typeface="Assistant"/>
              <a:sym typeface="Assistant"/>
            </a:endParaRPr>
          </a:p>
        </p:txBody>
      </p:sp>
      <p:sp>
        <p:nvSpPr>
          <p:cNvPr id="970" name="Google Shape;970;p58"/>
          <p:cNvSpPr txBox="1"/>
          <p:nvPr/>
        </p:nvSpPr>
        <p:spPr>
          <a:xfrm>
            <a:off x="2537535" y="908615"/>
            <a:ext cx="1643700" cy="1439700"/>
          </a:xfrm>
          <a:prstGeom prst="rect">
            <a:avLst/>
          </a:prstGeom>
          <a:noFill/>
          <a:ln>
            <a:noFill/>
          </a:ln>
          <a:effectLst>
            <a:outerShdw blurRad="57150" rotWithShape="0" algn="bl" dir="5400000" dist="19050">
              <a:srgbClr val="000000"/>
            </a:outerShdw>
          </a:effectLst>
        </p:spPr>
        <p:txBody>
          <a:bodyPr anchorCtr="0" anchor="t" bIns="77750" lIns="77750" spcFirstLastPara="1" rIns="77750" wrap="square" tIns="77750">
            <a:spAutoFit/>
          </a:bodyPr>
          <a:lstStyle/>
          <a:p>
            <a:pPr indent="0" lvl="0" marL="0" rtl="0" algn="ctr">
              <a:spcBef>
                <a:spcPts val="0"/>
              </a:spcBef>
              <a:spcAft>
                <a:spcPts val="0"/>
              </a:spcAft>
              <a:buNone/>
            </a:pPr>
            <a:r>
              <a:rPr lang="en" sz="1190">
                <a:solidFill>
                  <a:schemeClr val="accent6"/>
                </a:solidFill>
                <a:latin typeface="Assistant"/>
                <a:ea typeface="Assistant"/>
                <a:cs typeface="Assistant"/>
                <a:sym typeface="Assistant"/>
              </a:rPr>
              <a:t>Historical Revenue Data</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6"/>
                </a:solidFill>
                <a:latin typeface="Assistant"/>
                <a:ea typeface="Assistant"/>
                <a:cs typeface="Assistant"/>
                <a:sym typeface="Assistant"/>
              </a:rPr>
              <a:t>      Date  </a:t>
            </a:r>
            <a:r>
              <a:rPr lang="en" sz="1190">
                <a:solidFill>
                  <a:schemeClr val="accent6"/>
                </a:solidFill>
                <a:latin typeface="Assistant"/>
                <a:ea typeface="Assistant"/>
                <a:cs typeface="Assistant"/>
                <a:sym typeface="Assistant"/>
              </a:rPr>
              <a:t>  </a:t>
            </a:r>
            <a:r>
              <a:rPr b="1" lang="en" sz="1190">
                <a:solidFill>
                  <a:schemeClr val="accent6"/>
                </a:solidFill>
                <a:latin typeface="Assistant"/>
                <a:ea typeface="Assistant"/>
                <a:cs typeface="Assistant"/>
                <a:sym typeface="Assistant"/>
              </a:rPr>
              <a:t>|</a:t>
            </a:r>
            <a:r>
              <a:rPr lang="en" sz="1190">
                <a:solidFill>
                  <a:schemeClr val="accent6"/>
                </a:solidFill>
                <a:latin typeface="Assistant"/>
                <a:ea typeface="Assistant"/>
                <a:cs typeface="Assistant"/>
                <a:sym typeface="Assistant"/>
              </a:rPr>
              <a:t> Revenue</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6"/>
                </a:solidFill>
                <a:latin typeface="Assistant"/>
                <a:ea typeface="Assistant"/>
                <a:cs typeface="Assistant"/>
                <a:sym typeface="Assistant"/>
              </a:rPr>
              <a:t>Jan/2020</a:t>
            </a:r>
            <a:r>
              <a:rPr b="1" lang="en" sz="1190">
                <a:solidFill>
                  <a:schemeClr val="accent6"/>
                </a:solidFill>
                <a:latin typeface="Assistant"/>
                <a:ea typeface="Assistant"/>
                <a:cs typeface="Assistant"/>
                <a:sym typeface="Assistant"/>
              </a:rPr>
              <a:t>|    </a:t>
            </a:r>
            <a:r>
              <a:rPr lang="en" sz="1190">
                <a:solidFill>
                  <a:schemeClr val="accent6"/>
                </a:solidFill>
                <a:latin typeface="Assistant"/>
                <a:ea typeface="Assistant"/>
                <a:cs typeface="Assistant"/>
                <a:sym typeface="Assistant"/>
              </a:rPr>
              <a:t> 339101</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5"/>
                </a:solidFill>
                <a:latin typeface="Assistant"/>
                <a:ea typeface="Assistant"/>
                <a:cs typeface="Assistant"/>
                <a:sym typeface="Assistant"/>
              </a:rPr>
              <a:t>Feb</a:t>
            </a:r>
            <a:r>
              <a:rPr lang="en" sz="1190">
                <a:solidFill>
                  <a:schemeClr val="accent5"/>
                </a:solidFill>
                <a:latin typeface="Assistant"/>
                <a:ea typeface="Assistant"/>
                <a:cs typeface="Assistant"/>
                <a:sym typeface="Assistant"/>
              </a:rPr>
              <a:t>/2020</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 399189</a:t>
            </a:r>
            <a:endParaRPr sz="1190">
              <a:solidFill>
                <a:schemeClr val="accent5"/>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5"/>
                </a:solidFill>
                <a:latin typeface="Assistant"/>
                <a:ea typeface="Assistant"/>
                <a:cs typeface="Assistant"/>
                <a:sym typeface="Assistant"/>
              </a:rPr>
              <a:t>Mar/2020</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 406758</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a:t>
            </a:r>
            <a:endParaRPr sz="1190">
              <a:solidFill>
                <a:schemeClr val="accent5"/>
              </a:solidFill>
              <a:latin typeface="Assistant"/>
              <a:ea typeface="Assistant"/>
              <a:cs typeface="Assistant"/>
              <a:sym typeface="Assistant"/>
            </a:endParaRPr>
          </a:p>
        </p:txBody>
      </p:sp>
      <p:sp>
        <p:nvSpPr>
          <p:cNvPr id="971" name="Google Shape;971;p58"/>
          <p:cNvSpPr/>
          <p:nvPr/>
        </p:nvSpPr>
        <p:spPr>
          <a:xfrm>
            <a:off x="781401" y="2434143"/>
            <a:ext cx="1643700" cy="1439700"/>
          </a:xfrm>
          <a:prstGeom prst="roundRect">
            <a:avLst>
              <a:gd fmla="val 11296" name="adj"/>
            </a:avLst>
          </a:prstGeom>
          <a:solidFill>
            <a:srgbClr val="325D79"/>
          </a:solidFill>
          <a:ln cap="flat" cmpd="sng" w="13125">
            <a:solidFill>
              <a:srgbClr val="0E2A47"/>
            </a:solidFill>
            <a:prstDash val="solid"/>
            <a:round/>
            <a:headEnd len="sm" w="sm" type="none"/>
            <a:tailEnd len="sm" w="sm" type="none"/>
          </a:ln>
        </p:spPr>
        <p:txBody>
          <a:bodyPr anchorCtr="0" anchor="ctr" bIns="67275" lIns="67275" spcFirstLastPara="1" rIns="67275" wrap="square" tIns="67275">
            <a:noAutofit/>
          </a:bodyPr>
          <a:lstStyle/>
          <a:p>
            <a:pPr indent="0" lvl="0" marL="0" rtl="0" algn="l">
              <a:lnSpc>
                <a:spcPct val="100000"/>
              </a:lnSpc>
              <a:spcBef>
                <a:spcPts val="688"/>
              </a:spcBef>
              <a:spcAft>
                <a:spcPts val="0"/>
              </a:spcAft>
              <a:buNone/>
            </a:pPr>
            <a:r>
              <a:t/>
            </a:r>
            <a:endParaRPr baseline="30000" sz="1307">
              <a:solidFill>
                <a:schemeClr val="accent6"/>
              </a:solidFill>
              <a:latin typeface="Assistant"/>
              <a:ea typeface="Assistant"/>
              <a:cs typeface="Assistant"/>
              <a:sym typeface="Assistant"/>
            </a:endParaRPr>
          </a:p>
        </p:txBody>
      </p:sp>
      <p:sp>
        <p:nvSpPr>
          <p:cNvPr id="972" name="Google Shape;972;p58"/>
          <p:cNvSpPr txBox="1"/>
          <p:nvPr/>
        </p:nvSpPr>
        <p:spPr>
          <a:xfrm>
            <a:off x="781401" y="2434143"/>
            <a:ext cx="1643700" cy="1439700"/>
          </a:xfrm>
          <a:prstGeom prst="rect">
            <a:avLst/>
          </a:prstGeom>
          <a:noFill/>
          <a:ln>
            <a:noFill/>
          </a:ln>
          <a:effectLst>
            <a:outerShdw blurRad="57150" rotWithShape="0" algn="bl" dir="5400000" dist="19050">
              <a:srgbClr val="000000"/>
            </a:outerShdw>
          </a:effectLst>
        </p:spPr>
        <p:txBody>
          <a:bodyPr anchorCtr="0" anchor="t" bIns="77750" lIns="77750" spcFirstLastPara="1" rIns="77750" wrap="square" tIns="77750">
            <a:spAutoFit/>
          </a:bodyPr>
          <a:lstStyle/>
          <a:p>
            <a:pPr indent="0" lvl="0" marL="0" rtl="0" algn="ctr">
              <a:spcBef>
                <a:spcPts val="0"/>
              </a:spcBef>
              <a:spcAft>
                <a:spcPts val="0"/>
              </a:spcAft>
              <a:buNone/>
            </a:pPr>
            <a:r>
              <a:rPr b="1" lang="en" sz="1190">
                <a:solidFill>
                  <a:schemeClr val="accent6"/>
                </a:solidFill>
                <a:latin typeface="Assistant"/>
                <a:ea typeface="Assistant"/>
                <a:cs typeface="Assistant"/>
                <a:sym typeface="Assistant"/>
              </a:rPr>
              <a:t>Base</a:t>
            </a:r>
            <a:r>
              <a:rPr lang="en" sz="1190">
                <a:solidFill>
                  <a:schemeClr val="accent6"/>
                </a:solidFill>
                <a:latin typeface="Assistant"/>
                <a:ea typeface="Assistant"/>
                <a:cs typeface="Assistant"/>
                <a:sym typeface="Assistant"/>
              </a:rPr>
              <a:t> Pricing Table</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6"/>
                </a:solidFill>
                <a:latin typeface="Assistant"/>
                <a:ea typeface="Assistant"/>
                <a:cs typeface="Assistant"/>
                <a:sym typeface="Assistant"/>
              </a:rPr>
              <a:t>   Utilization </a:t>
            </a:r>
            <a:r>
              <a:rPr b="1" lang="en" sz="1190">
                <a:solidFill>
                  <a:schemeClr val="accent6"/>
                </a:solidFill>
                <a:latin typeface="Assistant"/>
                <a:ea typeface="Assistant"/>
                <a:cs typeface="Assistant"/>
                <a:sym typeface="Assistant"/>
              </a:rPr>
              <a:t>|</a:t>
            </a:r>
            <a:r>
              <a:rPr lang="en" sz="1190">
                <a:solidFill>
                  <a:schemeClr val="accent6"/>
                </a:solidFill>
                <a:latin typeface="Assistant"/>
                <a:ea typeface="Assistant"/>
                <a:cs typeface="Assistant"/>
                <a:sym typeface="Assistant"/>
              </a:rPr>
              <a:t> Price</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6"/>
                </a:solidFill>
                <a:latin typeface="Assistant"/>
                <a:ea typeface="Assistant"/>
                <a:cs typeface="Assistant"/>
                <a:sym typeface="Assistant"/>
              </a:rPr>
              <a:t>0.4     </a:t>
            </a:r>
            <a:r>
              <a:rPr b="1" lang="en" sz="1190">
                <a:solidFill>
                  <a:schemeClr val="accent6"/>
                </a:solidFill>
                <a:latin typeface="Assistant"/>
                <a:ea typeface="Assistant"/>
                <a:cs typeface="Assistant"/>
                <a:sym typeface="Assistant"/>
              </a:rPr>
              <a:t>| </a:t>
            </a:r>
            <a:r>
              <a:rPr lang="en" sz="1190">
                <a:solidFill>
                  <a:schemeClr val="accent6"/>
                </a:solidFill>
                <a:latin typeface="Assistant"/>
                <a:ea typeface="Assistant"/>
                <a:cs typeface="Assistant"/>
                <a:sym typeface="Assistant"/>
              </a:rPr>
              <a:t>$20</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0.41   </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$20</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0.42  </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$20</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a:t>
            </a:r>
            <a:endParaRPr sz="1190">
              <a:solidFill>
                <a:schemeClr val="accent5"/>
              </a:solidFill>
              <a:latin typeface="Assistant"/>
              <a:ea typeface="Assistant"/>
              <a:cs typeface="Assistant"/>
              <a:sym typeface="Assistant"/>
            </a:endParaRPr>
          </a:p>
        </p:txBody>
      </p:sp>
      <p:sp>
        <p:nvSpPr>
          <p:cNvPr id="973" name="Google Shape;973;p58"/>
          <p:cNvSpPr/>
          <p:nvPr/>
        </p:nvSpPr>
        <p:spPr>
          <a:xfrm>
            <a:off x="2537535" y="2434143"/>
            <a:ext cx="1643700" cy="1439700"/>
          </a:xfrm>
          <a:prstGeom prst="roundRect">
            <a:avLst>
              <a:gd fmla="val 11296" name="adj"/>
            </a:avLst>
          </a:prstGeom>
          <a:solidFill>
            <a:srgbClr val="325D79"/>
          </a:solidFill>
          <a:ln cap="flat" cmpd="sng" w="13125">
            <a:solidFill>
              <a:srgbClr val="0E2A47"/>
            </a:solidFill>
            <a:prstDash val="solid"/>
            <a:round/>
            <a:headEnd len="sm" w="sm" type="none"/>
            <a:tailEnd len="sm" w="sm" type="none"/>
          </a:ln>
        </p:spPr>
        <p:txBody>
          <a:bodyPr anchorCtr="0" anchor="ctr" bIns="67275" lIns="67275" spcFirstLastPara="1" rIns="67275" wrap="square" tIns="67275">
            <a:noAutofit/>
          </a:bodyPr>
          <a:lstStyle/>
          <a:p>
            <a:pPr indent="0" lvl="0" marL="0" rtl="0" algn="l">
              <a:lnSpc>
                <a:spcPct val="100000"/>
              </a:lnSpc>
              <a:spcBef>
                <a:spcPts val="688"/>
              </a:spcBef>
              <a:spcAft>
                <a:spcPts val="0"/>
              </a:spcAft>
              <a:buNone/>
            </a:pPr>
            <a:r>
              <a:t/>
            </a:r>
            <a:endParaRPr baseline="30000" sz="1307">
              <a:solidFill>
                <a:schemeClr val="accent6"/>
              </a:solidFill>
              <a:latin typeface="Assistant"/>
              <a:ea typeface="Assistant"/>
              <a:cs typeface="Assistant"/>
              <a:sym typeface="Assistant"/>
            </a:endParaRPr>
          </a:p>
        </p:txBody>
      </p:sp>
      <p:sp>
        <p:nvSpPr>
          <p:cNvPr id="974" name="Google Shape;974;p58"/>
          <p:cNvSpPr txBox="1"/>
          <p:nvPr/>
        </p:nvSpPr>
        <p:spPr>
          <a:xfrm>
            <a:off x="2537535" y="2434143"/>
            <a:ext cx="1643700" cy="1439700"/>
          </a:xfrm>
          <a:prstGeom prst="rect">
            <a:avLst/>
          </a:prstGeom>
          <a:noFill/>
          <a:ln>
            <a:noFill/>
          </a:ln>
          <a:effectLst>
            <a:outerShdw blurRad="57150" rotWithShape="0" algn="bl" dir="5400000" dist="19050">
              <a:srgbClr val="000000"/>
            </a:outerShdw>
          </a:effectLst>
        </p:spPr>
        <p:txBody>
          <a:bodyPr anchorCtr="0" anchor="t" bIns="77750" lIns="77750" spcFirstLastPara="1" rIns="77750" wrap="square" tIns="77750">
            <a:spAutoFit/>
          </a:bodyPr>
          <a:lstStyle/>
          <a:p>
            <a:pPr indent="0" lvl="0" marL="0" rtl="0" algn="ctr">
              <a:spcBef>
                <a:spcPts val="0"/>
              </a:spcBef>
              <a:spcAft>
                <a:spcPts val="0"/>
              </a:spcAft>
              <a:buNone/>
            </a:pPr>
            <a:r>
              <a:rPr b="1" lang="en" sz="1190">
                <a:solidFill>
                  <a:schemeClr val="accent6"/>
                </a:solidFill>
                <a:latin typeface="Assistant"/>
                <a:ea typeface="Assistant"/>
                <a:cs typeface="Assistant"/>
                <a:sym typeface="Assistant"/>
              </a:rPr>
              <a:t>Dynamic</a:t>
            </a:r>
            <a:r>
              <a:rPr lang="en" sz="1190">
                <a:solidFill>
                  <a:schemeClr val="accent6"/>
                </a:solidFill>
                <a:latin typeface="Assistant"/>
                <a:ea typeface="Assistant"/>
                <a:cs typeface="Assistant"/>
                <a:sym typeface="Assistant"/>
              </a:rPr>
              <a:t> Pricing Table</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t/>
            </a:r>
            <a:endParaRPr sz="1190">
              <a:solidFill>
                <a:schemeClr val="accent6"/>
              </a:solidFill>
              <a:latin typeface="Assistant"/>
              <a:ea typeface="Assistant"/>
              <a:cs typeface="Assistant"/>
              <a:sym typeface="Assistant"/>
            </a:endParaRPr>
          </a:p>
          <a:p>
            <a:pPr indent="0" lvl="0" marL="0" rtl="0" algn="l">
              <a:spcBef>
                <a:spcPts val="0"/>
              </a:spcBef>
              <a:spcAft>
                <a:spcPts val="0"/>
              </a:spcAft>
              <a:buNone/>
            </a:pPr>
            <a:r>
              <a:rPr lang="en" sz="1190">
                <a:solidFill>
                  <a:schemeClr val="accent6"/>
                </a:solidFill>
                <a:latin typeface="Assistant"/>
                <a:ea typeface="Assistant"/>
                <a:cs typeface="Assistant"/>
                <a:sym typeface="Assistant"/>
              </a:rPr>
              <a:t>   Utilization </a:t>
            </a:r>
            <a:r>
              <a:rPr b="1" lang="en" sz="1190">
                <a:solidFill>
                  <a:schemeClr val="accent6"/>
                </a:solidFill>
                <a:latin typeface="Assistant"/>
                <a:ea typeface="Assistant"/>
                <a:cs typeface="Assistant"/>
                <a:sym typeface="Assistant"/>
              </a:rPr>
              <a:t>|</a:t>
            </a:r>
            <a:r>
              <a:rPr lang="en" sz="1190">
                <a:solidFill>
                  <a:schemeClr val="accent6"/>
                </a:solidFill>
                <a:latin typeface="Assistant"/>
                <a:ea typeface="Assistant"/>
                <a:cs typeface="Assistant"/>
                <a:sym typeface="Assistant"/>
              </a:rPr>
              <a:t> Price</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6"/>
                </a:solidFill>
                <a:latin typeface="Assistant"/>
                <a:ea typeface="Assistant"/>
                <a:cs typeface="Assistant"/>
                <a:sym typeface="Assistant"/>
              </a:rPr>
              <a:t>0.4     </a:t>
            </a:r>
            <a:r>
              <a:rPr b="1" lang="en" sz="1190">
                <a:solidFill>
                  <a:schemeClr val="accent6"/>
                </a:solidFill>
                <a:latin typeface="Assistant"/>
                <a:ea typeface="Assistant"/>
                <a:cs typeface="Assistant"/>
                <a:sym typeface="Assistant"/>
              </a:rPr>
              <a:t>| </a:t>
            </a:r>
            <a:r>
              <a:rPr lang="en" sz="1190">
                <a:solidFill>
                  <a:schemeClr val="accent6"/>
                </a:solidFill>
                <a:latin typeface="Assistant"/>
                <a:ea typeface="Assistant"/>
                <a:cs typeface="Assistant"/>
                <a:sym typeface="Assistant"/>
              </a:rPr>
              <a:t>$15</a:t>
            </a:r>
            <a:endParaRPr sz="1190">
              <a:solidFill>
                <a:schemeClr val="accent6"/>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0.41   </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$17</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0.42  </a:t>
            </a:r>
            <a:r>
              <a:rPr b="1" lang="en" sz="1190">
                <a:solidFill>
                  <a:schemeClr val="accent5"/>
                </a:solidFill>
                <a:latin typeface="Assistant"/>
                <a:ea typeface="Assistant"/>
                <a:cs typeface="Assistant"/>
                <a:sym typeface="Assistant"/>
              </a:rPr>
              <a:t>| </a:t>
            </a:r>
            <a:r>
              <a:rPr lang="en" sz="1190">
                <a:solidFill>
                  <a:schemeClr val="accent5"/>
                </a:solidFill>
                <a:latin typeface="Assistant"/>
                <a:ea typeface="Assistant"/>
                <a:cs typeface="Assistant"/>
                <a:sym typeface="Assistant"/>
              </a:rPr>
              <a:t>$18</a:t>
            </a:r>
            <a:endParaRPr sz="1190">
              <a:solidFill>
                <a:schemeClr val="accent5"/>
              </a:solidFill>
              <a:latin typeface="Assistant"/>
              <a:ea typeface="Assistant"/>
              <a:cs typeface="Assistant"/>
              <a:sym typeface="Assistant"/>
            </a:endParaRPr>
          </a:p>
          <a:p>
            <a:pPr indent="0" lvl="0" marL="0" rtl="0" algn="ctr">
              <a:spcBef>
                <a:spcPts val="0"/>
              </a:spcBef>
              <a:spcAft>
                <a:spcPts val="0"/>
              </a:spcAft>
              <a:buNone/>
            </a:pPr>
            <a:r>
              <a:rPr lang="en" sz="1190">
                <a:solidFill>
                  <a:schemeClr val="accent5"/>
                </a:solidFill>
                <a:latin typeface="Assistant"/>
                <a:ea typeface="Assistant"/>
                <a:cs typeface="Assistant"/>
                <a:sym typeface="Assistant"/>
              </a:rPr>
              <a:t>…</a:t>
            </a:r>
            <a:endParaRPr sz="1190">
              <a:solidFill>
                <a:schemeClr val="accent5"/>
              </a:solidFill>
              <a:latin typeface="Assistant"/>
              <a:ea typeface="Assistant"/>
              <a:cs typeface="Assistant"/>
              <a:sym typeface="Assistan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9"/>
          <p:cNvSpPr/>
          <p:nvPr/>
        </p:nvSpPr>
        <p:spPr>
          <a:xfrm>
            <a:off x="5452525" y="4145862"/>
            <a:ext cx="2645100" cy="324900"/>
          </a:xfrm>
          <a:prstGeom prst="round2Diag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6"/>
                </a:solidFill>
                <a:latin typeface="Assistant"/>
                <a:ea typeface="Assistant"/>
                <a:cs typeface="Assistant"/>
                <a:sym typeface="Assistant"/>
              </a:rPr>
              <a:t>Control vs. Improved</a:t>
            </a:r>
            <a:endParaRPr sz="1300">
              <a:solidFill>
                <a:schemeClr val="accent6"/>
              </a:solidFill>
              <a:latin typeface="Assistant"/>
              <a:ea typeface="Assistant"/>
              <a:cs typeface="Assistant"/>
              <a:sym typeface="Assistant"/>
            </a:endParaRPr>
          </a:p>
        </p:txBody>
      </p:sp>
      <p:sp>
        <p:nvSpPr>
          <p:cNvPr id="980" name="Google Shape;980;p59"/>
          <p:cNvSpPr txBox="1"/>
          <p:nvPr>
            <p:ph idx="1" type="body"/>
          </p:nvPr>
        </p:nvSpPr>
        <p:spPr>
          <a:xfrm>
            <a:off x="317650" y="541725"/>
            <a:ext cx="4796700" cy="31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342900" lvl="0" marL="457200" rtl="0" algn="l">
              <a:spcBef>
                <a:spcPts val="1200"/>
              </a:spcBef>
              <a:spcAft>
                <a:spcPts val="0"/>
              </a:spcAft>
              <a:buSzPts val="1800"/>
              <a:buChar char="➢"/>
            </a:pPr>
            <a:r>
              <a:rPr lang="en" u="sng"/>
              <a:t>Control Set</a:t>
            </a:r>
            <a:endParaRPr u="sng"/>
          </a:p>
          <a:p>
            <a:pPr indent="-317500" lvl="1" marL="914400" rtl="0" algn="l">
              <a:spcBef>
                <a:spcPts val="0"/>
              </a:spcBef>
              <a:spcAft>
                <a:spcPts val="0"/>
              </a:spcAft>
              <a:buClr>
                <a:schemeClr val="accent4"/>
              </a:buClr>
              <a:buSzPts val="1400"/>
              <a:buChar char="○"/>
            </a:pPr>
            <a:r>
              <a:rPr lang="en"/>
              <a:t>Projects </a:t>
            </a:r>
            <a:r>
              <a:rPr b="1" lang="en"/>
              <a:t>2026 parking occupancy</a:t>
            </a:r>
            <a:r>
              <a:rPr lang="en"/>
              <a:t> using </a:t>
            </a:r>
            <a:r>
              <a:rPr b="1" lang="en"/>
              <a:t>historical patterns</a:t>
            </a:r>
            <a:r>
              <a:rPr lang="en"/>
              <a:t> and Linear Regression without any operational or pricing adjustments.</a:t>
            </a:r>
            <a:endParaRPr/>
          </a:p>
          <a:p>
            <a:pPr indent="-317500" lvl="1" marL="914400" rtl="0" algn="l">
              <a:spcBef>
                <a:spcPts val="0"/>
              </a:spcBef>
              <a:spcAft>
                <a:spcPts val="0"/>
              </a:spcAft>
              <a:buClr>
                <a:schemeClr val="accent4"/>
              </a:buClr>
              <a:buSzPts val="1400"/>
              <a:buChar char="○"/>
            </a:pPr>
            <a:r>
              <a:rPr lang="en"/>
              <a:t>Uses </a:t>
            </a:r>
            <a:r>
              <a:rPr b="1" lang="en"/>
              <a:t>base pricing</a:t>
            </a:r>
            <a:r>
              <a:rPr lang="en"/>
              <a:t> ruleset to predict revenue</a:t>
            </a:r>
            <a:endParaRPr/>
          </a:p>
          <a:p>
            <a:pPr indent="-342900" lvl="0" marL="457200" rtl="0" algn="l">
              <a:spcBef>
                <a:spcPts val="0"/>
              </a:spcBef>
              <a:spcAft>
                <a:spcPts val="0"/>
              </a:spcAft>
              <a:buSzPts val="1800"/>
              <a:buChar char="➢"/>
            </a:pPr>
            <a:r>
              <a:rPr lang="en" u="sng"/>
              <a:t>Improved Set</a:t>
            </a:r>
            <a:endParaRPr u="sng"/>
          </a:p>
          <a:p>
            <a:pPr indent="-317500" lvl="1" marL="914400" rtl="0" algn="l">
              <a:spcBef>
                <a:spcPts val="0"/>
              </a:spcBef>
              <a:spcAft>
                <a:spcPts val="0"/>
              </a:spcAft>
              <a:buClr>
                <a:schemeClr val="accent4"/>
              </a:buClr>
              <a:buSzPts val="1400"/>
              <a:buChar char="○"/>
            </a:pPr>
            <a:r>
              <a:rPr lang="en"/>
              <a:t>Based on the Control set but </a:t>
            </a:r>
            <a:r>
              <a:rPr b="1" lang="en"/>
              <a:t>increases average occupancy rate </a:t>
            </a:r>
            <a:r>
              <a:rPr lang="en"/>
              <a:t>by </a:t>
            </a:r>
            <a:r>
              <a:rPr b="1" lang="en"/>
              <a:t>2% per month </a:t>
            </a:r>
            <a:r>
              <a:rPr lang="en"/>
              <a:t>of control (expected due to other solutions)</a:t>
            </a:r>
            <a:endParaRPr/>
          </a:p>
          <a:p>
            <a:pPr indent="-317500" lvl="1" marL="914400" rtl="0" algn="l">
              <a:spcBef>
                <a:spcPts val="0"/>
              </a:spcBef>
              <a:spcAft>
                <a:spcPts val="0"/>
              </a:spcAft>
              <a:buClr>
                <a:schemeClr val="accent4"/>
              </a:buClr>
              <a:buSzPts val="1400"/>
              <a:buChar char="○"/>
            </a:pPr>
            <a:r>
              <a:rPr lang="en"/>
              <a:t>Reduces disparities between high- and low-utilization lots by </a:t>
            </a:r>
            <a:r>
              <a:rPr b="1" lang="en"/>
              <a:t>redistributing demand</a:t>
            </a:r>
            <a:endParaRPr b="1"/>
          </a:p>
          <a:p>
            <a:pPr indent="-317500" lvl="1" marL="914400" rtl="0" algn="l">
              <a:spcBef>
                <a:spcPts val="0"/>
              </a:spcBef>
              <a:spcAft>
                <a:spcPts val="0"/>
              </a:spcAft>
              <a:buClr>
                <a:schemeClr val="accent4"/>
              </a:buClr>
              <a:buSzPts val="1400"/>
              <a:buChar char="○"/>
            </a:pPr>
            <a:r>
              <a:rPr lang="en"/>
              <a:t>Uses </a:t>
            </a:r>
            <a:r>
              <a:rPr b="1" lang="en"/>
              <a:t>dynamic pricing</a:t>
            </a:r>
            <a:r>
              <a:rPr lang="en"/>
              <a:t> ruleset to predict revenue</a:t>
            </a:r>
            <a:endParaRPr/>
          </a:p>
          <a:p>
            <a:pPr indent="-342900" lvl="0" marL="457200" rtl="0" algn="l">
              <a:spcBef>
                <a:spcPts val="0"/>
              </a:spcBef>
              <a:spcAft>
                <a:spcPts val="0"/>
              </a:spcAft>
              <a:buSzPts val="1800"/>
              <a:buChar char="➢"/>
            </a:pPr>
            <a:r>
              <a:rPr lang="en"/>
              <a:t>Improved dataset expects about 200,000 more occupancies in 2026</a:t>
            </a:r>
            <a:endParaRPr/>
          </a:p>
        </p:txBody>
      </p:sp>
      <p:sp>
        <p:nvSpPr>
          <p:cNvPr id="981" name="Google Shape;981;p59"/>
          <p:cNvSpPr txBox="1"/>
          <p:nvPr>
            <p:ph type="title"/>
          </p:nvPr>
        </p:nvSpPr>
        <p:spPr>
          <a:xfrm>
            <a:off x="502400" y="331150"/>
            <a:ext cx="7720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2 Occupancy Datasets</a:t>
            </a:r>
            <a:endParaRPr>
              <a:solidFill>
                <a:schemeClr val="lt2"/>
              </a:solidFill>
            </a:endParaRPr>
          </a:p>
        </p:txBody>
      </p:sp>
      <p:pic>
        <p:nvPicPr>
          <p:cNvPr id="982" name="Google Shape;982;p59" title="total_yearly_occupancies_millions.png"/>
          <p:cNvPicPr preferRelativeResize="0"/>
          <p:nvPr/>
        </p:nvPicPr>
        <p:blipFill>
          <a:blip r:embed="rId3">
            <a:alphaModFix/>
          </a:blip>
          <a:stretch>
            <a:fillRect/>
          </a:stretch>
        </p:blipFill>
        <p:spPr>
          <a:xfrm>
            <a:off x="5295400" y="1050600"/>
            <a:ext cx="2927499" cy="2877075"/>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60"/>
          <p:cNvSpPr/>
          <p:nvPr/>
        </p:nvSpPr>
        <p:spPr>
          <a:xfrm>
            <a:off x="1208750" y="4302650"/>
            <a:ext cx="5992800" cy="616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988" name="Google Shape;988;p60"/>
          <p:cNvSpPr txBox="1"/>
          <p:nvPr>
            <p:ph type="title"/>
          </p:nvPr>
        </p:nvSpPr>
        <p:spPr>
          <a:xfrm>
            <a:off x="953125" y="417700"/>
            <a:ext cx="8309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2 Occupancy Scenarios</a:t>
            </a:r>
            <a:endParaRPr>
              <a:solidFill>
                <a:schemeClr val="lt2"/>
              </a:solidFill>
            </a:endParaRPr>
          </a:p>
        </p:txBody>
      </p:sp>
      <p:pic>
        <p:nvPicPr>
          <p:cNvPr id="989" name="Google Shape;989;p60" title="lot_facility_comparison_overlaid.png"/>
          <p:cNvPicPr preferRelativeResize="0"/>
          <p:nvPr/>
        </p:nvPicPr>
        <p:blipFill>
          <a:blip r:embed="rId3">
            <a:alphaModFix/>
          </a:blip>
          <a:stretch>
            <a:fillRect/>
          </a:stretch>
        </p:blipFill>
        <p:spPr>
          <a:xfrm>
            <a:off x="2580800" y="1207825"/>
            <a:ext cx="5514916" cy="2727837"/>
          </a:xfrm>
          <a:prstGeom prst="rect">
            <a:avLst/>
          </a:prstGeom>
          <a:noFill/>
          <a:ln cap="flat" cmpd="sng" w="11375">
            <a:solidFill>
              <a:schemeClr val="dk1"/>
            </a:solidFill>
            <a:prstDash val="solid"/>
            <a:round/>
            <a:headEnd len="sm" w="sm" type="none"/>
            <a:tailEnd len="sm" w="sm" type="none"/>
          </a:ln>
          <a:effectLst>
            <a:outerShdw blurRad="85326" rotWithShape="0" algn="bl" dir="2700000" dist="136522">
              <a:srgbClr val="000000">
                <a:alpha val="40000"/>
              </a:srgbClr>
            </a:outerShdw>
          </a:effectLst>
        </p:spPr>
      </p:pic>
      <p:sp>
        <p:nvSpPr>
          <p:cNvPr id="990" name="Google Shape;990;p60"/>
          <p:cNvSpPr/>
          <p:nvPr/>
        </p:nvSpPr>
        <p:spPr>
          <a:xfrm>
            <a:off x="176075" y="1878288"/>
            <a:ext cx="2207700" cy="1403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Assistant"/>
              <a:ea typeface="Assistant"/>
              <a:cs typeface="Assistant"/>
              <a:sym typeface="Assistant"/>
            </a:endParaRPr>
          </a:p>
        </p:txBody>
      </p:sp>
      <p:sp>
        <p:nvSpPr>
          <p:cNvPr id="991" name="Google Shape;991;p60"/>
          <p:cNvSpPr txBox="1"/>
          <p:nvPr>
            <p:ph idx="1" type="body"/>
          </p:nvPr>
        </p:nvSpPr>
        <p:spPr>
          <a:xfrm>
            <a:off x="212344" y="1935985"/>
            <a:ext cx="2135100" cy="13119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1200"/>
              </a:spcAft>
              <a:buNone/>
            </a:pPr>
            <a:r>
              <a:rPr lang="en" sz="1300">
                <a:solidFill>
                  <a:schemeClr val="accent6"/>
                </a:solidFill>
              </a:rPr>
              <a:t>Because of the supplemental solutions and a dynamic pricing model, we can expect overall increase as well as more even distribution</a:t>
            </a:r>
            <a:endParaRPr sz="1300">
              <a:solidFill>
                <a:schemeClr val="accent5"/>
              </a:solidFill>
            </a:endParaRPr>
          </a:p>
        </p:txBody>
      </p:sp>
      <p:sp>
        <p:nvSpPr>
          <p:cNvPr id="992" name="Google Shape;992;p60"/>
          <p:cNvSpPr txBox="1"/>
          <p:nvPr/>
        </p:nvSpPr>
        <p:spPr>
          <a:xfrm>
            <a:off x="1376611" y="4315505"/>
            <a:ext cx="5656800" cy="590700"/>
          </a:xfrm>
          <a:prstGeom prst="rect">
            <a:avLst/>
          </a:prstGeom>
          <a:noFill/>
          <a:ln>
            <a:noFill/>
          </a:ln>
          <a:effectLst>
            <a:outerShdw blurRad="57150" rotWithShape="0" algn="bl" dir="5400000" dist="28575">
              <a:srgbClr val="000000">
                <a:alpha val="75000"/>
              </a:srgbClr>
            </a:outerShdw>
          </a:effectLst>
        </p:spPr>
        <p:txBody>
          <a:bodyPr anchorCtr="0" anchor="ctr" bIns="91425" lIns="91425" spcFirstLastPara="1" rIns="91425" wrap="square" tIns="91425">
            <a:noAutofit/>
          </a:bodyPr>
          <a:lstStyle/>
          <a:p>
            <a:pPr indent="0" lvl="0" marL="0" rtl="0" algn="ctr">
              <a:spcBef>
                <a:spcPts val="0"/>
              </a:spcBef>
              <a:spcAft>
                <a:spcPts val="1200"/>
              </a:spcAft>
              <a:buNone/>
            </a:pPr>
            <a:r>
              <a:rPr lang="en" sz="1300">
                <a:solidFill>
                  <a:schemeClr val="accent5"/>
                </a:solidFill>
                <a:latin typeface="Assistant"/>
                <a:ea typeface="Assistant"/>
                <a:cs typeface="Assistant"/>
                <a:sym typeface="Assistant"/>
              </a:rPr>
              <a:t>Improved model increases average occupancy </a:t>
            </a:r>
            <a:r>
              <a:rPr lang="en" sz="1300">
                <a:solidFill>
                  <a:schemeClr val="accent5"/>
                </a:solidFill>
                <a:latin typeface="Assistant ExtraBold"/>
                <a:ea typeface="Assistant ExtraBold"/>
                <a:cs typeface="Assistant ExtraBold"/>
                <a:sym typeface="Assistant ExtraBold"/>
              </a:rPr>
              <a:t>by 6.6%</a:t>
            </a:r>
            <a:r>
              <a:rPr lang="en" sz="1300">
                <a:solidFill>
                  <a:schemeClr val="accent5"/>
                </a:solidFill>
                <a:latin typeface="Assistant"/>
                <a:ea typeface="Assistant"/>
                <a:cs typeface="Assistant"/>
                <a:sym typeface="Assistant"/>
              </a:rPr>
              <a:t> and raises participation in Lots 5 and 6 without sacrificing participation in other lots</a:t>
            </a:r>
            <a:endParaRPr sz="1800">
              <a:solidFill>
                <a:schemeClr val="dk1"/>
              </a:solidFill>
              <a:latin typeface="Assistant"/>
              <a:ea typeface="Assistant"/>
              <a:cs typeface="Assistant"/>
              <a:sym typeface="Assistant"/>
            </a:endParaRPr>
          </a:p>
        </p:txBody>
      </p:sp>
      <p:grpSp>
        <p:nvGrpSpPr>
          <p:cNvPr id="993" name="Google Shape;993;p60"/>
          <p:cNvGrpSpPr/>
          <p:nvPr/>
        </p:nvGrpSpPr>
        <p:grpSpPr>
          <a:xfrm>
            <a:off x="461124" y="515070"/>
            <a:ext cx="420796" cy="421914"/>
            <a:chOff x="-1333200" y="2770450"/>
            <a:chExt cx="291450" cy="292225"/>
          </a:xfrm>
        </p:grpSpPr>
        <p:sp>
          <p:nvSpPr>
            <p:cNvPr id="994" name="Google Shape;994;p60"/>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60"/>
          <p:cNvSpPr/>
          <p:nvPr/>
        </p:nvSpPr>
        <p:spPr>
          <a:xfrm>
            <a:off x="6041735" y="2266951"/>
            <a:ext cx="1213800" cy="1107000"/>
          </a:xfrm>
          <a:prstGeom prst="rect">
            <a:avLst/>
          </a:prstGeom>
          <a:noFill/>
          <a:ln cap="flat" cmpd="sng" w="45525">
            <a:solidFill>
              <a:schemeClr val="accent4"/>
            </a:solidFill>
            <a:prstDash val="solid"/>
            <a:round/>
            <a:headEnd len="sm" w="sm" type="none"/>
            <a:tailEnd len="sm" w="sm" type="none"/>
          </a:ln>
        </p:spPr>
        <p:txBody>
          <a:bodyPr anchorCtr="0" anchor="ctr" bIns="109175" lIns="109175" spcFirstLastPara="1" rIns="109175" wrap="square" tIns="109175">
            <a:noAutofit/>
          </a:bodyPr>
          <a:lstStyle/>
          <a:p>
            <a:pPr indent="0" lvl="0" marL="0" rtl="0" algn="ctr">
              <a:spcBef>
                <a:spcPts val="0"/>
              </a:spcBef>
              <a:spcAft>
                <a:spcPts val="0"/>
              </a:spcAft>
              <a:buNone/>
            </a:pPr>
            <a:r>
              <a:t/>
            </a:r>
            <a:endParaRPr sz="1672">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1"/>
          <p:cNvSpPr txBox="1"/>
          <p:nvPr>
            <p:ph type="title"/>
          </p:nvPr>
        </p:nvSpPr>
        <p:spPr>
          <a:xfrm>
            <a:off x="378125" y="404589"/>
            <a:ext cx="7720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Results of Dynamic Pricing</a:t>
            </a:r>
            <a:endParaRPr>
              <a:solidFill>
                <a:schemeClr val="lt2"/>
              </a:solidFill>
            </a:endParaRPr>
          </a:p>
        </p:txBody>
      </p:sp>
      <p:pic>
        <p:nvPicPr>
          <p:cNvPr id="1002" name="Google Shape;1002;p61" title="revenue_good_bad_linegraph_labels_color.png"/>
          <p:cNvPicPr preferRelativeResize="0"/>
          <p:nvPr/>
        </p:nvPicPr>
        <p:blipFill>
          <a:blip r:embed="rId3">
            <a:alphaModFix/>
          </a:blip>
          <a:stretch>
            <a:fillRect/>
          </a:stretch>
        </p:blipFill>
        <p:spPr>
          <a:xfrm>
            <a:off x="378125" y="1573716"/>
            <a:ext cx="4994253" cy="2467851"/>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sp>
        <p:nvSpPr>
          <p:cNvPr id="1003" name="Google Shape;1003;p61"/>
          <p:cNvSpPr txBox="1"/>
          <p:nvPr/>
        </p:nvSpPr>
        <p:spPr>
          <a:xfrm>
            <a:off x="5637877" y="3053428"/>
            <a:ext cx="17181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dk1"/>
                </a:solidFill>
                <a:latin typeface="Oswald"/>
                <a:ea typeface="Oswald"/>
                <a:cs typeface="Oswald"/>
                <a:sym typeface="Oswald"/>
              </a:rPr>
              <a:t>4.47%</a:t>
            </a:r>
            <a:endParaRPr b="1" sz="4000">
              <a:solidFill>
                <a:schemeClr val="dk1"/>
              </a:solidFill>
              <a:latin typeface="Oswald"/>
              <a:ea typeface="Oswald"/>
              <a:cs typeface="Oswald"/>
              <a:sym typeface="Oswald"/>
            </a:endParaRPr>
          </a:p>
        </p:txBody>
      </p:sp>
      <p:sp>
        <p:nvSpPr>
          <p:cNvPr id="1004" name="Google Shape;1004;p61"/>
          <p:cNvSpPr txBox="1"/>
          <p:nvPr/>
        </p:nvSpPr>
        <p:spPr>
          <a:xfrm>
            <a:off x="5611150" y="1439125"/>
            <a:ext cx="10326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ssistant"/>
                <a:ea typeface="Assistant"/>
                <a:cs typeface="Assistant"/>
                <a:sym typeface="Assistant"/>
              </a:rPr>
              <a:t>Control</a:t>
            </a:r>
            <a:endParaRPr sz="1800">
              <a:solidFill>
                <a:schemeClr val="dk1"/>
              </a:solidFill>
              <a:latin typeface="Assistant"/>
              <a:ea typeface="Assistant"/>
              <a:cs typeface="Assistant"/>
              <a:sym typeface="Assistant"/>
            </a:endParaRPr>
          </a:p>
          <a:p>
            <a:pPr indent="0" lvl="0" marL="0" rtl="0" algn="ctr">
              <a:spcBef>
                <a:spcPts val="0"/>
              </a:spcBef>
              <a:spcAft>
                <a:spcPts val="0"/>
              </a:spcAft>
              <a:buNone/>
            </a:pPr>
            <a:r>
              <a:rPr b="1" lang="en" sz="1800">
                <a:solidFill>
                  <a:schemeClr val="dk1"/>
                </a:solidFill>
                <a:latin typeface="Assistant"/>
                <a:ea typeface="Assistant"/>
                <a:cs typeface="Assistant"/>
                <a:sym typeface="Assistant"/>
              </a:rPr>
              <a:t>$47.72M</a:t>
            </a:r>
            <a:endParaRPr b="1" sz="1800">
              <a:solidFill>
                <a:schemeClr val="dk1"/>
              </a:solidFill>
              <a:latin typeface="Assistant"/>
              <a:ea typeface="Assistant"/>
              <a:cs typeface="Assistant"/>
              <a:sym typeface="Assistant"/>
            </a:endParaRPr>
          </a:p>
        </p:txBody>
      </p:sp>
      <p:sp>
        <p:nvSpPr>
          <p:cNvPr id="1005" name="Google Shape;1005;p61"/>
          <p:cNvSpPr txBox="1"/>
          <p:nvPr/>
        </p:nvSpPr>
        <p:spPr>
          <a:xfrm>
            <a:off x="6882525" y="1430223"/>
            <a:ext cx="12162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ssistant"/>
                <a:ea typeface="Assistant"/>
                <a:cs typeface="Assistant"/>
                <a:sym typeface="Assistant"/>
              </a:rPr>
              <a:t>Improved</a:t>
            </a:r>
            <a:endParaRPr sz="1800">
              <a:solidFill>
                <a:schemeClr val="dk1"/>
              </a:solidFill>
              <a:latin typeface="Assistant"/>
              <a:ea typeface="Assistant"/>
              <a:cs typeface="Assistant"/>
              <a:sym typeface="Assistant"/>
            </a:endParaRPr>
          </a:p>
          <a:p>
            <a:pPr indent="0" lvl="0" marL="0" rtl="0" algn="ctr">
              <a:spcBef>
                <a:spcPts val="0"/>
              </a:spcBef>
              <a:spcAft>
                <a:spcPts val="0"/>
              </a:spcAft>
              <a:buNone/>
            </a:pPr>
            <a:r>
              <a:rPr b="1" lang="en" sz="1800">
                <a:solidFill>
                  <a:schemeClr val="dk1"/>
                </a:solidFill>
                <a:latin typeface="Assistant"/>
                <a:ea typeface="Assistant"/>
                <a:cs typeface="Assistant"/>
                <a:sym typeface="Assistant"/>
              </a:rPr>
              <a:t>$49.85M</a:t>
            </a:r>
            <a:endParaRPr b="1" sz="1800">
              <a:solidFill>
                <a:schemeClr val="dk1"/>
              </a:solidFill>
              <a:latin typeface="Assistant"/>
              <a:ea typeface="Assistant"/>
              <a:cs typeface="Assistant"/>
              <a:sym typeface="Assistant"/>
            </a:endParaRPr>
          </a:p>
        </p:txBody>
      </p:sp>
      <p:sp>
        <p:nvSpPr>
          <p:cNvPr id="1006" name="Google Shape;1006;p61"/>
          <p:cNvSpPr/>
          <p:nvPr/>
        </p:nvSpPr>
        <p:spPr>
          <a:xfrm>
            <a:off x="6599250" y="1768500"/>
            <a:ext cx="365100" cy="97800"/>
          </a:xfrm>
          <a:prstGeom prst="rightArrow">
            <a:avLst>
              <a:gd fmla="val 50000" name="adj1"/>
              <a:gd fmla="val 50000" name="adj2"/>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07" name="Google Shape;1007;p61"/>
          <p:cNvSpPr txBox="1"/>
          <p:nvPr/>
        </p:nvSpPr>
        <p:spPr>
          <a:xfrm>
            <a:off x="5692950" y="3628975"/>
            <a:ext cx="12714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sistant Light"/>
                <a:ea typeface="Assistant Light"/>
                <a:cs typeface="Assistant Light"/>
                <a:sym typeface="Assistant Light"/>
              </a:rPr>
              <a:t>Increase in revenue</a:t>
            </a:r>
            <a:endParaRPr sz="1000">
              <a:solidFill>
                <a:schemeClr val="dk1"/>
              </a:solidFill>
              <a:latin typeface="Assistant Light"/>
              <a:ea typeface="Assistant Light"/>
              <a:cs typeface="Assistant Light"/>
              <a:sym typeface="Assistant Light"/>
            </a:endParaRPr>
          </a:p>
        </p:txBody>
      </p:sp>
      <p:pic>
        <p:nvPicPr>
          <p:cNvPr id="1008" name="Google Shape;1008;p61"/>
          <p:cNvPicPr preferRelativeResize="0"/>
          <p:nvPr/>
        </p:nvPicPr>
        <p:blipFill>
          <a:blip r:embed="rId4">
            <a:alphaModFix/>
          </a:blip>
          <a:stretch>
            <a:fillRect/>
          </a:stretch>
        </p:blipFill>
        <p:spPr>
          <a:xfrm>
            <a:off x="7160175" y="3025702"/>
            <a:ext cx="869818" cy="792300"/>
          </a:xfrm>
          <a:prstGeom prst="rect">
            <a:avLst/>
          </a:prstGeom>
          <a:noFill/>
          <a:ln>
            <a:noFill/>
          </a:ln>
        </p:spPr>
      </p:pic>
      <p:sp>
        <p:nvSpPr>
          <p:cNvPr id="1009" name="Google Shape;1009;p61"/>
          <p:cNvSpPr txBox="1"/>
          <p:nvPr/>
        </p:nvSpPr>
        <p:spPr>
          <a:xfrm>
            <a:off x="6350" y="977300"/>
            <a:ext cx="5737800" cy="7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ssistant"/>
                <a:ea typeface="Assistant"/>
                <a:cs typeface="Assistant"/>
                <a:sym typeface="Assistant"/>
              </a:rPr>
              <a:t>Control: Base pricing</a:t>
            </a:r>
            <a:endParaRPr sz="1600">
              <a:solidFill>
                <a:schemeClr val="dk1"/>
              </a:solidFill>
              <a:latin typeface="Assistant"/>
              <a:ea typeface="Assistant"/>
              <a:cs typeface="Assistant"/>
              <a:sym typeface="Assistant"/>
            </a:endParaRPr>
          </a:p>
          <a:p>
            <a:pPr indent="0" lvl="0" marL="0" rtl="0" algn="ctr">
              <a:spcBef>
                <a:spcPts val="0"/>
              </a:spcBef>
              <a:spcAft>
                <a:spcPts val="0"/>
              </a:spcAft>
              <a:buNone/>
            </a:pPr>
            <a:r>
              <a:rPr lang="en" sz="1600">
                <a:solidFill>
                  <a:schemeClr val="dk1"/>
                </a:solidFill>
                <a:latin typeface="Assistant"/>
                <a:ea typeface="Assistant"/>
                <a:cs typeface="Assistant"/>
                <a:sym typeface="Assistant"/>
              </a:rPr>
              <a:t>Improved: Slow increase, smoothing, and Dynamic pricing</a:t>
            </a:r>
            <a:endParaRPr sz="16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b="1" sz="1800">
              <a:solidFill>
                <a:schemeClr val="dk1"/>
              </a:solidFill>
              <a:latin typeface="Assistant"/>
              <a:ea typeface="Assistant"/>
              <a:cs typeface="Assistant"/>
              <a:sym typeface="Assistan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2"/>
          <p:cNvSpPr txBox="1"/>
          <p:nvPr>
            <p:ph type="title"/>
          </p:nvPr>
        </p:nvSpPr>
        <p:spPr>
          <a:xfrm>
            <a:off x="1690250" y="963551"/>
            <a:ext cx="6284400" cy="210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Modernization</a:t>
            </a:r>
            <a:endParaRPr/>
          </a:p>
          <a:p>
            <a:pPr indent="0" lvl="0" marL="0" rtl="0" algn="r">
              <a:spcBef>
                <a:spcPts val="0"/>
              </a:spcBef>
              <a:spcAft>
                <a:spcPts val="0"/>
              </a:spcAft>
              <a:buNone/>
            </a:pPr>
            <a:r>
              <a:rPr lang="en"/>
              <a:t>Solutions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63"/>
          <p:cNvSpPr txBox="1"/>
          <p:nvPr/>
        </p:nvSpPr>
        <p:spPr>
          <a:xfrm>
            <a:off x="5434150" y="1196275"/>
            <a:ext cx="2200500" cy="4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Archivo"/>
                <a:ea typeface="Archivo"/>
                <a:cs typeface="Archivo"/>
                <a:sym typeface="Archivo"/>
              </a:rPr>
              <a:t>Lot Signage Mockup</a:t>
            </a:r>
            <a:endParaRPr b="1" sz="1500">
              <a:solidFill>
                <a:schemeClr val="lt2"/>
              </a:solidFill>
              <a:latin typeface="Archivo"/>
              <a:ea typeface="Archivo"/>
              <a:cs typeface="Archivo"/>
              <a:sym typeface="Archivo"/>
            </a:endParaRPr>
          </a:p>
        </p:txBody>
      </p:sp>
      <p:sp>
        <p:nvSpPr>
          <p:cNvPr id="1020" name="Google Shape;1020;p63"/>
          <p:cNvSpPr txBox="1"/>
          <p:nvPr/>
        </p:nvSpPr>
        <p:spPr>
          <a:xfrm>
            <a:off x="444950" y="1710500"/>
            <a:ext cx="3739200" cy="12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Archivo ExtraBold"/>
                <a:ea typeface="Archivo ExtraBold"/>
                <a:cs typeface="Archivo ExtraBold"/>
                <a:sym typeface="Archivo ExtraBold"/>
              </a:rPr>
              <a:t>Offer Real-time Parking </a:t>
            </a:r>
            <a:endParaRPr sz="2400">
              <a:solidFill>
                <a:schemeClr val="lt2"/>
              </a:solidFill>
              <a:latin typeface="Archivo ExtraBold"/>
              <a:ea typeface="Archivo ExtraBold"/>
              <a:cs typeface="Archivo ExtraBold"/>
              <a:sym typeface="Archivo ExtraBold"/>
            </a:endParaRPr>
          </a:p>
          <a:p>
            <a:pPr indent="0" lvl="0" marL="0" rtl="0" algn="l">
              <a:spcBef>
                <a:spcPts val="0"/>
              </a:spcBef>
              <a:spcAft>
                <a:spcPts val="0"/>
              </a:spcAft>
              <a:buNone/>
            </a:pPr>
            <a:r>
              <a:rPr lang="en" sz="2400">
                <a:solidFill>
                  <a:schemeClr val="lt2"/>
                </a:solidFill>
                <a:latin typeface="Archivo ExtraBold"/>
                <a:ea typeface="Archivo ExtraBold"/>
                <a:cs typeface="Archivo ExtraBold"/>
                <a:sym typeface="Archivo ExtraBold"/>
              </a:rPr>
              <a:t>Availability Information</a:t>
            </a:r>
            <a:endParaRPr sz="2400">
              <a:solidFill>
                <a:schemeClr val="lt2"/>
              </a:solidFill>
              <a:latin typeface="Archivo ExtraBold"/>
              <a:ea typeface="Archivo ExtraBold"/>
              <a:cs typeface="Archivo ExtraBold"/>
              <a:sym typeface="Archivo ExtraBold"/>
            </a:endParaRPr>
          </a:p>
          <a:p>
            <a:pPr indent="0" lvl="0" marL="0" rtl="0" algn="l">
              <a:spcBef>
                <a:spcPts val="0"/>
              </a:spcBef>
              <a:spcAft>
                <a:spcPts val="0"/>
              </a:spcAft>
              <a:buNone/>
            </a:pPr>
            <a:r>
              <a:t/>
            </a:r>
            <a:endParaRPr sz="1800">
              <a:solidFill>
                <a:schemeClr val="dk1"/>
              </a:solidFill>
              <a:latin typeface="Assistant"/>
              <a:ea typeface="Assistant"/>
              <a:cs typeface="Assistant"/>
              <a:sym typeface="Assistant"/>
            </a:endParaRPr>
          </a:p>
        </p:txBody>
      </p:sp>
      <p:sp>
        <p:nvSpPr>
          <p:cNvPr id="1021" name="Google Shape;1021;p63"/>
          <p:cNvSpPr/>
          <p:nvPr/>
        </p:nvSpPr>
        <p:spPr>
          <a:xfrm>
            <a:off x="554859" y="1188431"/>
            <a:ext cx="466892" cy="466892"/>
          </a:xfrm>
          <a:custGeom>
            <a:rect b="b" l="l" r="r" t="t"/>
            <a:pathLst>
              <a:path extrusionOk="0" h="209134" w="209134">
                <a:moveTo>
                  <a:pt x="116417" y="32670"/>
                </a:moveTo>
                <a:lnTo>
                  <a:pt x="116417" y="92325"/>
                </a:lnTo>
                <a:lnTo>
                  <a:pt x="160532" y="92325"/>
                </a:lnTo>
                <a:lnTo>
                  <a:pt x="160532" y="75977"/>
                </a:lnTo>
                <a:lnTo>
                  <a:pt x="132764" y="75977"/>
                </a:lnTo>
                <a:lnTo>
                  <a:pt x="132764" y="32670"/>
                </a:lnTo>
                <a:close/>
                <a:moveTo>
                  <a:pt x="45219" y="56370"/>
                </a:moveTo>
                <a:cubicBezTo>
                  <a:pt x="42131" y="65120"/>
                  <a:pt x="40439" y="74556"/>
                  <a:pt x="40439" y="84359"/>
                </a:cubicBezTo>
                <a:cubicBezTo>
                  <a:pt x="40439" y="94604"/>
                  <a:pt x="42278" y="104456"/>
                  <a:pt x="45660" y="113549"/>
                </a:cubicBezTo>
                <a:lnTo>
                  <a:pt x="16347" y="113549"/>
                </a:lnTo>
                <a:lnTo>
                  <a:pt x="16347" y="56370"/>
                </a:lnTo>
                <a:close/>
                <a:moveTo>
                  <a:pt x="124799" y="16347"/>
                </a:moveTo>
                <a:cubicBezTo>
                  <a:pt x="162297" y="16347"/>
                  <a:pt x="192811" y="46861"/>
                  <a:pt x="192811" y="84359"/>
                </a:cubicBezTo>
                <a:cubicBezTo>
                  <a:pt x="192811" y="121858"/>
                  <a:pt x="162297" y="152371"/>
                  <a:pt x="124799" y="152371"/>
                </a:cubicBezTo>
                <a:cubicBezTo>
                  <a:pt x="87300" y="152371"/>
                  <a:pt x="56787" y="121858"/>
                  <a:pt x="56787" y="84359"/>
                </a:cubicBezTo>
                <a:cubicBezTo>
                  <a:pt x="56787" y="46861"/>
                  <a:pt x="87300" y="16347"/>
                  <a:pt x="124799" y="16347"/>
                </a:cubicBezTo>
                <a:close/>
                <a:moveTo>
                  <a:pt x="0" y="0"/>
                </a:moveTo>
                <a:lnTo>
                  <a:pt x="0" y="209133"/>
                </a:lnTo>
                <a:lnTo>
                  <a:pt x="16347" y="209133"/>
                </a:lnTo>
                <a:lnTo>
                  <a:pt x="16347" y="129896"/>
                </a:lnTo>
                <a:lnTo>
                  <a:pt x="53821" y="129896"/>
                </a:lnTo>
                <a:cubicBezTo>
                  <a:pt x="68845" y="153229"/>
                  <a:pt x="95045" y="168694"/>
                  <a:pt x="124799" y="168694"/>
                </a:cubicBezTo>
                <a:cubicBezTo>
                  <a:pt x="171292" y="168694"/>
                  <a:pt x="209133" y="130852"/>
                  <a:pt x="209133" y="84359"/>
                </a:cubicBezTo>
                <a:cubicBezTo>
                  <a:pt x="209133" y="37842"/>
                  <a:pt x="171292" y="0"/>
                  <a:pt x="124799" y="0"/>
                </a:cubicBezTo>
                <a:cubicBezTo>
                  <a:pt x="94530" y="0"/>
                  <a:pt x="67938" y="16029"/>
                  <a:pt x="53061" y="40023"/>
                </a:cubicBezTo>
                <a:lnTo>
                  <a:pt x="16347" y="40023"/>
                </a:lnTo>
                <a:lnTo>
                  <a:pt x="16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022" name="Google Shape;1022;p63"/>
          <p:cNvSpPr/>
          <p:nvPr/>
        </p:nvSpPr>
        <p:spPr>
          <a:xfrm>
            <a:off x="5434150" y="1655325"/>
            <a:ext cx="2200500" cy="2512800"/>
          </a:xfrm>
          <a:prstGeom prst="round2SameRect">
            <a:avLst>
              <a:gd fmla="val 11038" name="adj1"/>
              <a:gd fmla="val 0" name="adj2"/>
            </a:avLst>
          </a:prstGeom>
          <a:solidFill>
            <a:srgbClr val="0E2A47"/>
          </a:solidFill>
          <a:ln cap="flat" cmpd="sng" w="9525">
            <a:solidFill>
              <a:srgbClr val="0C2E3A"/>
            </a:solidFill>
            <a:prstDash val="solid"/>
            <a:round/>
            <a:headEnd len="sm" w="sm" type="none"/>
            <a:tailEnd len="sm" w="sm" type="none"/>
          </a:ln>
          <a:effectLst>
            <a:reflection blurRad="0" dir="0" dist="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ssistant"/>
              <a:ea typeface="Assistant"/>
              <a:cs typeface="Assistant"/>
              <a:sym typeface="Assistant"/>
            </a:endParaRPr>
          </a:p>
        </p:txBody>
      </p:sp>
      <p:sp>
        <p:nvSpPr>
          <p:cNvPr id="1023" name="Google Shape;1023;p63"/>
          <p:cNvSpPr txBox="1"/>
          <p:nvPr/>
        </p:nvSpPr>
        <p:spPr>
          <a:xfrm>
            <a:off x="5639950" y="1738500"/>
            <a:ext cx="178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6"/>
                </a:solidFill>
                <a:latin typeface="Assistant"/>
                <a:ea typeface="Assistant"/>
                <a:cs typeface="Assistant"/>
                <a:sym typeface="Assistant"/>
              </a:rPr>
              <a:t>Lot 6 Parking</a:t>
            </a:r>
            <a:endParaRPr b="1" sz="2100">
              <a:solidFill>
                <a:schemeClr val="accent6"/>
              </a:solidFill>
              <a:latin typeface="Assistant"/>
              <a:ea typeface="Assistant"/>
              <a:cs typeface="Assistant"/>
              <a:sym typeface="Assistant"/>
            </a:endParaRPr>
          </a:p>
        </p:txBody>
      </p:sp>
      <p:sp>
        <p:nvSpPr>
          <p:cNvPr id="1024" name="Google Shape;1024;p63"/>
          <p:cNvSpPr txBox="1"/>
          <p:nvPr/>
        </p:nvSpPr>
        <p:spPr>
          <a:xfrm>
            <a:off x="5282200" y="2406950"/>
            <a:ext cx="2504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accent6"/>
                </a:solidFill>
                <a:latin typeface="Assistant"/>
                <a:ea typeface="Assistant"/>
                <a:cs typeface="Assistant"/>
                <a:sym typeface="Assistant"/>
              </a:rPr>
              <a:t>Parking Spaces Available</a:t>
            </a:r>
            <a:endParaRPr b="1" sz="2100">
              <a:solidFill>
                <a:schemeClr val="accent6"/>
              </a:solidFill>
              <a:latin typeface="Assistant"/>
              <a:ea typeface="Assistant"/>
              <a:cs typeface="Assistant"/>
              <a:sym typeface="Assistant"/>
            </a:endParaRPr>
          </a:p>
        </p:txBody>
      </p:sp>
      <p:sp>
        <p:nvSpPr>
          <p:cNvPr id="1025" name="Google Shape;1025;p63"/>
          <p:cNvSpPr/>
          <p:nvPr/>
        </p:nvSpPr>
        <p:spPr>
          <a:xfrm>
            <a:off x="5760700" y="3321775"/>
            <a:ext cx="1547400" cy="536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026" name="Google Shape;1026;p63"/>
          <p:cNvSpPr txBox="1"/>
          <p:nvPr/>
        </p:nvSpPr>
        <p:spPr>
          <a:xfrm>
            <a:off x="5836600" y="3241250"/>
            <a:ext cx="13956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00FF00"/>
                </a:solidFill>
                <a:latin typeface="Assistant"/>
                <a:ea typeface="Assistant"/>
                <a:cs typeface="Assistant"/>
                <a:sym typeface="Assistant"/>
              </a:rPr>
              <a:t>17</a:t>
            </a:r>
            <a:endParaRPr b="1" sz="3300">
              <a:solidFill>
                <a:srgbClr val="00FF00"/>
              </a:solidFill>
              <a:latin typeface="Assistant"/>
              <a:ea typeface="Assistant"/>
              <a:cs typeface="Assistant"/>
              <a:sym typeface="Assistant"/>
            </a:endParaRPr>
          </a:p>
        </p:txBody>
      </p:sp>
      <p:sp>
        <p:nvSpPr>
          <p:cNvPr id="1027" name="Google Shape;1027;p63"/>
          <p:cNvSpPr/>
          <p:nvPr/>
        </p:nvSpPr>
        <p:spPr>
          <a:xfrm>
            <a:off x="617700" y="2973175"/>
            <a:ext cx="3119400" cy="858900"/>
          </a:xfrm>
          <a:prstGeom prst="round2DiagRect">
            <a:avLst>
              <a:gd fmla="val 16667" name="adj1"/>
              <a:gd fmla="val 0" name="adj2"/>
            </a:avLst>
          </a:prstGeom>
          <a:solidFill>
            <a:srgbClr val="918F8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ssistant"/>
                <a:ea typeface="Assistant"/>
                <a:cs typeface="Assistant"/>
                <a:sym typeface="Assistant"/>
              </a:rPr>
              <a:t>Real-time </a:t>
            </a:r>
            <a:r>
              <a:rPr b="1" lang="en" sz="1200">
                <a:solidFill>
                  <a:srgbClr val="FFFFFF"/>
                </a:solidFill>
                <a:latin typeface="Assistant"/>
                <a:ea typeface="Assistant"/>
                <a:cs typeface="Assistant"/>
                <a:sym typeface="Assistant"/>
              </a:rPr>
              <a:t>visibility</a:t>
            </a:r>
            <a:r>
              <a:rPr lang="en" sz="1200">
                <a:solidFill>
                  <a:srgbClr val="FFFFFF"/>
                </a:solidFill>
                <a:latin typeface="Assistant"/>
                <a:ea typeface="Assistant"/>
                <a:cs typeface="Assistant"/>
                <a:sym typeface="Assistant"/>
              </a:rPr>
              <a:t> helps drivers find open spaces faster, reduces traffic buildup, and improves </a:t>
            </a:r>
            <a:r>
              <a:rPr b="1" lang="en" sz="1200">
                <a:solidFill>
                  <a:srgbClr val="FFFFFF"/>
                </a:solidFill>
                <a:latin typeface="Assistant"/>
                <a:ea typeface="Assistant"/>
                <a:cs typeface="Assistant"/>
                <a:sym typeface="Assistant"/>
              </a:rPr>
              <a:t>lot utilization efficiency</a:t>
            </a:r>
            <a:endParaRPr>
              <a:latin typeface="Assistant"/>
              <a:ea typeface="Assistant"/>
              <a:cs typeface="Assistant"/>
              <a:sym typeface="Assistan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64"/>
          <p:cNvSpPr/>
          <p:nvPr/>
        </p:nvSpPr>
        <p:spPr>
          <a:xfrm>
            <a:off x="2298982" y="265950"/>
            <a:ext cx="2063100" cy="4611600"/>
          </a:xfrm>
          <a:prstGeom prst="roundRect">
            <a:avLst>
              <a:gd fmla="val 8695" name="adj"/>
            </a:avLst>
          </a:prstGeom>
          <a:solidFill>
            <a:schemeClr val="accent6"/>
          </a:solidFill>
          <a:ln cap="flat" cmpd="sng" w="9525">
            <a:solidFill>
              <a:srgbClr val="A5B7C5"/>
            </a:solidFill>
            <a:prstDash val="solid"/>
            <a:round/>
            <a:headEnd len="sm" w="sm" type="none"/>
            <a:tailEnd len="sm" w="sm" type="none"/>
          </a:ln>
          <a:effectLst>
            <a:outerShdw blurRad="114300" rotWithShape="0" algn="bl" dir="2700000" dist="95250">
              <a:srgbClr val="000000">
                <a:alpha val="30000"/>
              </a:srgbClr>
            </a:outerShdw>
          </a:effectLst>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33" name="Google Shape;1033;p64"/>
          <p:cNvSpPr txBox="1"/>
          <p:nvPr/>
        </p:nvSpPr>
        <p:spPr>
          <a:xfrm>
            <a:off x="2625525" y="531750"/>
            <a:ext cx="1394400" cy="4215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642">
                <a:solidFill>
                  <a:schemeClr val="dk1"/>
                </a:solidFill>
                <a:latin typeface="Assistant"/>
                <a:ea typeface="Assistant"/>
                <a:cs typeface="Assistant"/>
                <a:sym typeface="Assistant"/>
              </a:rPr>
              <a:t>Lot 2 General</a:t>
            </a:r>
            <a:endParaRPr b="1" sz="1642">
              <a:solidFill>
                <a:schemeClr val="dk1"/>
              </a:solidFill>
              <a:latin typeface="Assistant"/>
              <a:ea typeface="Assistant"/>
              <a:cs typeface="Assistant"/>
              <a:sym typeface="Assistant"/>
            </a:endParaRPr>
          </a:p>
        </p:txBody>
      </p:sp>
      <p:sp>
        <p:nvSpPr>
          <p:cNvPr id="1034" name="Google Shape;1034;p64"/>
          <p:cNvSpPr txBox="1"/>
          <p:nvPr/>
        </p:nvSpPr>
        <p:spPr>
          <a:xfrm>
            <a:off x="2530275" y="1318225"/>
            <a:ext cx="1584900" cy="7164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Directly in front of terminal 2. Rates start from to $25/day.</a:t>
            </a:r>
            <a:endParaRPr sz="1186">
              <a:solidFill>
                <a:srgbClr val="918F8F"/>
              </a:solidFill>
              <a:latin typeface="Assistant"/>
              <a:ea typeface="Assistant"/>
              <a:cs typeface="Assistant"/>
              <a:sym typeface="Assistant"/>
            </a:endParaRPr>
          </a:p>
        </p:txBody>
      </p:sp>
      <p:sp>
        <p:nvSpPr>
          <p:cNvPr id="1035" name="Google Shape;1035;p64"/>
          <p:cNvSpPr txBox="1"/>
          <p:nvPr/>
        </p:nvSpPr>
        <p:spPr>
          <a:xfrm>
            <a:off x="2716697" y="963713"/>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303 spots available</a:t>
            </a:r>
            <a:endParaRPr b="1" sz="912">
              <a:solidFill>
                <a:schemeClr val="dk1"/>
              </a:solidFill>
              <a:latin typeface="Assistant"/>
              <a:ea typeface="Assistant"/>
              <a:cs typeface="Assistant"/>
              <a:sym typeface="Assistant"/>
            </a:endParaRPr>
          </a:p>
        </p:txBody>
      </p:sp>
      <p:grpSp>
        <p:nvGrpSpPr>
          <p:cNvPr id="1036" name="Google Shape;1036;p64"/>
          <p:cNvGrpSpPr/>
          <p:nvPr/>
        </p:nvGrpSpPr>
        <p:grpSpPr>
          <a:xfrm>
            <a:off x="2965845" y="2474811"/>
            <a:ext cx="729368" cy="729491"/>
            <a:chOff x="4737025" y="2988525"/>
            <a:chExt cx="740400" cy="740525"/>
          </a:xfrm>
        </p:grpSpPr>
        <p:sp>
          <p:nvSpPr>
            <p:cNvPr id="1037" name="Google Shape;1037;p64"/>
            <p:cNvSpPr/>
            <p:nvPr/>
          </p:nvSpPr>
          <p:spPr>
            <a:xfrm>
              <a:off x="4737025" y="2988525"/>
              <a:ext cx="740400" cy="740400"/>
            </a:xfrm>
            <a:prstGeom prst="ellipse">
              <a:avLst/>
            </a:prstGeom>
            <a:solidFill>
              <a:srgbClr val="D9D9D9"/>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38" name="Google Shape;1038;p64"/>
            <p:cNvSpPr/>
            <p:nvPr/>
          </p:nvSpPr>
          <p:spPr>
            <a:xfrm rot="-5400000">
              <a:off x="4737025" y="2988650"/>
              <a:ext cx="740400" cy="740400"/>
            </a:xfrm>
            <a:prstGeom prst="pie">
              <a:avLst>
                <a:gd fmla="val 0" name="adj1"/>
                <a:gd fmla="val 12937824" name="adj2"/>
              </a:avLst>
            </a:prstGeom>
            <a:solidFill>
              <a:srgbClr val="FFFF00"/>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39" name="Google Shape;1039;p64"/>
            <p:cNvSpPr/>
            <p:nvPr/>
          </p:nvSpPr>
          <p:spPr>
            <a:xfrm>
              <a:off x="4778266" y="3029636"/>
              <a:ext cx="658200" cy="658500"/>
            </a:xfrm>
            <a:prstGeom prst="ellipse">
              <a:avLst/>
            </a:prstGeom>
            <a:solidFill>
              <a:schemeClr val="accent6"/>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40" name="Google Shape;1040;p64"/>
            <p:cNvSpPr txBox="1"/>
            <p:nvPr/>
          </p:nvSpPr>
          <p:spPr>
            <a:xfrm>
              <a:off x="4896413" y="3199140"/>
              <a:ext cx="421500" cy="319500"/>
            </a:xfrm>
            <a:prstGeom prst="rect">
              <a:avLst/>
            </a:prstGeom>
            <a:noFill/>
            <a:ln>
              <a:noFill/>
            </a:ln>
          </p:spPr>
          <p:txBody>
            <a:bodyPr anchorCtr="0" anchor="t" bIns="77850" lIns="77850" spcFirstLastPara="1" rIns="77850" wrap="square" tIns="77850">
              <a:spAutoFit/>
            </a:bodyPr>
            <a:lstStyle/>
            <a:p>
              <a:pPr indent="0" lvl="0" marL="0" rtl="0" algn="ctr">
                <a:spcBef>
                  <a:spcPts val="0"/>
                </a:spcBef>
                <a:spcAft>
                  <a:spcPts val="0"/>
                </a:spcAft>
                <a:buNone/>
              </a:pPr>
              <a:r>
                <a:rPr b="1" lang="en" sz="1022">
                  <a:solidFill>
                    <a:schemeClr val="dk1"/>
                  </a:solidFill>
                  <a:latin typeface="Assistant"/>
                  <a:ea typeface="Assistant"/>
                  <a:cs typeface="Assistant"/>
                  <a:sym typeface="Assistant"/>
                </a:rPr>
                <a:t>60%</a:t>
              </a:r>
              <a:endParaRPr b="1" sz="1022">
                <a:solidFill>
                  <a:schemeClr val="dk1"/>
                </a:solidFill>
                <a:latin typeface="Assistant"/>
                <a:ea typeface="Assistant"/>
                <a:cs typeface="Assistant"/>
                <a:sym typeface="Assistant"/>
              </a:endParaRPr>
            </a:p>
          </p:txBody>
        </p:sp>
      </p:grpSp>
      <p:sp>
        <p:nvSpPr>
          <p:cNvPr id="1041" name="Google Shape;1041;p64"/>
          <p:cNvSpPr txBox="1"/>
          <p:nvPr/>
        </p:nvSpPr>
        <p:spPr>
          <a:xfrm>
            <a:off x="2716697" y="2144815"/>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Occupancy:</a:t>
            </a:r>
            <a:endParaRPr b="1" sz="912">
              <a:solidFill>
                <a:schemeClr val="dk1"/>
              </a:solidFill>
              <a:latin typeface="Assistant"/>
              <a:ea typeface="Assistant"/>
              <a:cs typeface="Assistant"/>
              <a:sym typeface="Assistant"/>
            </a:endParaRPr>
          </a:p>
        </p:txBody>
      </p:sp>
      <p:sp>
        <p:nvSpPr>
          <p:cNvPr id="1042" name="Google Shape;1042;p64"/>
          <p:cNvSpPr txBox="1"/>
          <p:nvPr/>
        </p:nvSpPr>
        <p:spPr>
          <a:xfrm>
            <a:off x="2298799" y="3225286"/>
            <a:ext cx="2048100" cy="351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*EV charging station available</a:t>
            </a:r>
            <a:endParaRPr sz="1186">
              <a:solidFill>
                <a:srgbClr val="918F8F"/>
              </a:solidFill>
              <a:latin typeface="Assistant"/>
              <a:ea typeface="Assistant"/>
              <a:cs typeface="Assistant"/>
              <a:sym typeface="Assistant"/>
            </a:endParaRPr>
          </a:p>
        </p:txBody>
      </p:sp>
      <p:sp>
        <p:nvSpPr>
          <p:cNvPr id="1043" name="Google Shape;1043;p64"/>
          <p:cNvSpPr/>
          <p:nvPr/>
        </p:nvSpPr>
        <p:spPr>
          <a:xfrm>
            <a:off x="2574866" y="3765065"/>
            <a:ext cx="1495908" cy="456948"/>
          </a:xfrm>
          <a:prstGeom prst="flowChartTerminator">
            <a:avLst/>
          </a:prstGeom>
          <a:noFill/>
          <a:ln cap="flat" cmpd="sng" w="26075">
            <a:solidFill>
              <a:srgbClr val="674EA7"/>
            </a:solidFill>
            <a:prstDash val="solid"/>
            <a:round/>
            <a:headEnd len="sm" w="sm" type="none"/>
            <a:tailEnd len="sm" w="sm" type="none"/>
          </a:ln>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44" name="Google Shape;1044;p64"/>
          <p:cNvSpPr txBox="1"/>
          <p:nvPr/>
        </p:nvSpPr>
        <p:spPr>
          <a:xfrm>
            <a:off x="2600358" y="3810947"/>
            <a:ext cx="1444800" cy="3651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277">
                <a:solidFill>
                  <a:srgbClr val="674EA7"/>
                </a:solidFill>
                <a:latin typeface="Assistant"/>
                <a:ea typeface="Assistant"/>
                <a:cs typeface="Assistant"/>
                <a:sym typeface="Assistant"/>
              </a:rPr>
              <a:t>Pre-Book Parking</a:t>
            </a:r>
            <a:endParaRPr b="1" sz="1277">
              <a:solidFill>
                <a:srgbClr val="674EA7"/>
              </a:solidFill>
              <a:latin typeface="Assistant"/>
              <a:ea typeface="Assistant"/>
              <a:cs typeface="Assistant"/>
              <a:sym typeface="Assistant"/>
            </a:endParaRPr>
          </a:p>
        </p:txBody>
      </p:sp>
      <p:sp>
        <p:nvSpPr>
          <p:cNvPr id="1045" name="Google Shape;1045;p64"/>
          <p:cNvSpPr txBox="1"/>
          <p:nvPr/>
        </p:nvSpPr>
        <p:spPr>
          <a:xfrm>
            <a:off x="2600348" y="4337298"/>
            <a:ext cx="1444800" cy="3372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095">
                <a:solidFill>
                  <a:srgbClr val="674EA7"/>
                </a:solidFill>
                <a:latin typeface="Assistant"/>
                <a:ea typeface="Assistant"/>
                <a:cs typeface="Assistant"/>
                <a:sym typeface="Assistant"/>
              </a:rPr>
              <a:t>Estimate Costs 🠞</a:t>
            </a:r>
            <a:endParaRPr b="1" sz="1095">
              <a:solidFill>
                <a:srgbClr val="674EA7"/>
              </a:solidFill>
              <a:latin typeface="Assistant"/>
              <a:ea typeface="Assistant"/>
              <a:cs typeface="Assistant"/>
              <a:sym typeface="Assistant"/>
            </a:endParaRPr>
          </a:p>
        </p:txBody>
      </p:sp>
      <p:sp>
        <p:nvSpPr>
          <p:cNvPr id="1046" name="Google Shape;1046;p64"/>
          <p:cNvSpPr/>
          <p:nvPr/>
        </p:nvSpPr>
        <p:spPr>
          <a:xfrm>
            <a:off x="4538384" y="265950"/>
            <a:ext cx="2063100" cy="4611600"/>
          </a:xfrm>
          <a:prstGeom prst="roundRect">
            <a:avLst>
              <a:gd fmla="val 8695" name="adj"/>
            </a:avLst>
          </a:prstGeom>
          <a:solidFill>
            <a:schemeClr val="accent6"/>
          </a:solidFill>
          <a:ln cap="flat" cmpd="sng" w="9525">
            <a:solidFill>
              <a:srgbClr val="A5B7C5"/>
            </a:solidFill>
            <a:prstDash val="solid"/>
            <a:round/>
            <a:headEnd len="sm" w="sm" type="none"/>
            <a:tailEnd len="sm" w="sm" type="none"/>
          </a:ln>
          <a:effectLst>
            <a:outerShdw blurRad="114300" rotWithShape="0" algn="bl" dir="2700000" dist="95250">
              <a:srgbClr val="000000">
                <a:alpha val="30000"/>
              </a:srgbClr>
            </a:outerShdw>
          </a:effectLst>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47" name="Google Shape;1047;p64"/>
          <p:cNvSpPr txBox="1"/>
          <p:nvPr/>
        </p:nvSpPr>
        <p:spPr>
          <a:xfrm>
            <a:off x="4782656" y="531761"/>
            <a:ext cx="1509300" cy="4215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642">
                <a:solidFill>
                  <a:schemeClr val="dk1"/>
                </a:solidFill>
                <a:latin typeface="Assistant"/>
                <a:ea typeface="Assistant"/>
                <a:cs typeface="Assistant"/>
                <a:sym typeface="Assistant"/>
              </a:rPr>
              <a:t>Lot 2 Premium</a:t>
            </a:r>
            <a:endParaRPr b="1" sz="1642">
              <a:solidFill>
                <a:schemeClr val="dk1"/>
              </a:solidFill>
              <a:latin typeface="Assistant"/>
              <a:ea typeface="Assistant"/>
              <a:cs typeface="Assistant"/>
              <a:sym typeface="Assistant"/>
            </a:endParaRPr>
          </a:p>
        </p:txBody>
      </p:sp>
      <p:sp>
        <p:nvSpPr>
          <p:cNvPr id="1048" name="Google Shape;1048;p64"/>
          <p:cNvSpPr txBox="1"/>
          <p:nvPr/>
        </p:nvSpPr>
        <p:spPr>
          <a:xfrm>
            <a:off x="4847525" y="1318218"/>
            <a:ext cx="1444800" cy="7164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A shorter walk to Terminal 2. Rates start at $30/day.</a:t>
            </a:r>
            <a:endParaRPr sz="1186">
              <a:solidFill>
                <a:srgbClr val="918F8F"/>
              </a:solidFill>
              <a:latin typeface="Assistant"/>
              <a:ea typeface="Assistant"/>
              <a:cs typeface="Assistant"/>
              <a:sym typeface="Assistant"/>
            </a:endParaRPr>
          </a:p>
        </p:txBody>
      </p:sp>
      <p:sp>
        <p:nvSpPr>
          <p:cNvPr id="1049" name="Google Shape;1049;p64"/>
          <p:cNvSpPr txBox="1"/>
          <p:nvPr/>
        </p:nvSpPr>
        <p:spPr>
          <a:xfrm>
            <a:off x="4956099" y="963713"/>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50</a:t>
            </a:r>
            <a:r>
              <a:rPr b="1" lang="en" sz="912">
                <a:solidFill>
                  <a:schemeClr val="dk1"/>
                </a:solidFill>
                <a:latin typeface="Assistant"/>
                <a:ea typeface="Assistant"/>
                <a:cs typeface="Assistant"/>
                <a:sym typeface="Assistant"/>
              </a:rPr>
              <a:t> spots available</a:t>
            </a:r>
            <a:endParaRPr b="1" sz="912">
              <a:solidFill>
                <a:schemeClr val="dk1"/>
              </a:solidFill>
              <a:latin typeface="Assistant"/>
              <a:ea typeface="Assistant"/>
              <a:cs typeface="Assistant"/>
              <a:sym typeface="Assistant"/>
            </a:endParaRPr>
          </a:p>
        </p:txBody>
      </p:sp>
      <p:grpSp>
        <p:nvGrpSpPr>
          <p:cNvPr id="1050" name="Google Shape;1050;p64"/>
          <p:cNvGrpSpPr/>
          <p:nvPr/>
        </p:nvGrpSpPr>
        <p:grpSpPr>
          <a:xfrm>
            <a:off x="5205248" y="2474798"/>
            <a:ext cx="729368" cy="729491"/>
            <a:chOff x="4737025" y="2988525"/>
            <a:chExt cx="740400" cy="740525"/>
          </a:xfrm>
        </p:grpSpPr>
        <p:sp>
          <p:nvSpPr>
            <p:cNvPr id="1051" name="Google Shape;1051;p64"/>
            <p:cNvSpPr/>
            <p:nvPr/>
          </p:nvSpPr>
          <p:spPr>
            <a:xfrm>
              <a:off x="4737025" y="2988525"/>
              <a:ext cx="740400" cy="740400"/>
            </a:xfrm>
            <a:prstGeom prst="ellipse">
              <a:avLst/>
            </a:prstGeom>
            <a:solidFill>
              <a:srgbClr val="D9D9D9"/>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52" name="Google Shape;1052;p64"/>
            <p:cNvSpPr/>
            <p:nvPr/>
          </p:nvSpPr>
          <p:spPr>
            <a:xfrm rot="-5400000">
              <a:off x="4737025" y="2988650"/>
              <a:ext cx="740400" cy="740400"/>
            </a:xfrm>
            <a:prstGeom prst="pie">
              <a:avLst>
                <a:gd fmla="val 0" name="adj1"/>
                <a:gd fmla="val 16211645" name="adj2"/>
              </a:avLst>
            </a:prstGeom>
            <a:solidFill>
              <a:schemeClr val="accent4"/>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53" name="Google Shape;1053;p64"/>
            <p:cNvSpPr/>
            <p:nvPr/>
          </p:nvSpPr>
          <p:spPr>
            <a:xfrm>
              <a:off x="4778266" y="3029636"/>
              <a:ext cx="658200" cy="658500"/>
            </a:xfrm>
            <a:prstGeom prst="ellipse">
              <a:avLst/>
            </a:prstGeom>
            <a:solidFill>
              <a:schemeClr val="accent6"/>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54" name="Google Shape;1054;p64"/>
            <p:cNvSpPr txBox="1"/>
            <p:nvPr/>
          </p:nvSpPr>
          <p:spPr>
            <a:xfrm>
              <a:off x="4896413" y="3199140"/>
              <a:ext cx="421500" cy="319500"/>
            </a:xfrm>
            <a:prstGeom prst="rect">
              <a:avLst/>
            </a:prstGeom>
            <a:noFill/>
            <a:ln>
              <a:noFill/>
            </a:ln>
          </p:spPr>
          <p:txBody>
            <a:bodyPr anchorCtr="0" anchor="t" bIns="77850" lIns="77850" spcFirstLastPara="1" rIns="77850" wrap="square" tIns="77850">
              <a:spAutoFit/>
            </a:bodyPr>
            <a:lstStyle/>
            <a:p>
              <a:pPr indent="0" lvl="0" marL="0" rtl="0" algn="ctr">
                <a:spcBef>
                  <a:spcPts val="0"/>
                </a:spcBef>
                <a:spcAft>
                  <a:spcPts val="0"/>
                </a:spcAft>
                <a:buNone/>
              </a:pPr>
              <a:r>
                <a:rPr b="1" lang="en" sz="1022">
                  <a:solidFill>
                    <a:schemeClr val="dk1"/>
                  </a:solidFill>
                  <a:latin typeface="Assistant"/>
                  <a:ea typeface="Assistant"/>
                  <a:cs typeface="Assistant"/>
                  <a:sym typeface="Assistant"/>
                </a:rPr>
                <a:t>7</a:t>
              </a:r>
              <a:r>
                <a:rPr b="1" lang="en" sz="1022">
                  <a:solidFill>
                    <a:schemeClr val="dk1"/>
                  </a:solidFill>
                  <a:latin typeface="Assistant"/>
                  <a:ea typeface="Assistant"/>
                  <a:cs typeface="Assistant"/>
                  <a:sym typeface="Assistant"/>
                </a:rPr>
                <a:t>5%</a:t>
              </a:r>
              <a:endParaRPr b="1" sz="1022">
                <a:solidFill>
                  <a:schemeClr val="dk1"/>
                </a:solidFill>
                <a:latin typeface="Assistant"/>
                <a:ea typeface="Assistant"/>
                <a:cs typeface="Assistant"/>
                <a:sym typeface="Assistant"/>
              </a:endParaRPr>
            </a:p>
          </p:txBody>
        </p:sp>
      </p:grpSp>
      <p:sp>
        <p:nvSpPr>
          <p:cNvPr id="1055" name="Google Shape;1055;p64"/>
          <p:cNvSpPr txBox="1"/>
          <p:nvPr/>
        </p:nvSpPr>
        <p:spPr>
          <a:xfrm>
            <a:off x="4956099" y="2144815"/>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Occupancy:</a:t>
            </a:r>
            <a:endParaRPr b="1" sz="912">
              <a:solidFill>
                <a:schemeClr val="dk1"/>
              </a:solidFill>
              <a:latin typeface="Assistant"/>
              <a:ea typeface="Assistant"/>
              <a:cs typeface="Assistant"/>
              <a:sym typeface="Assistant"/>
            </a:endParaRPr>
          </a:p>
        </p:txBody>
      </p:sp>
      <p:sp>
        <p:nvSpPr>
          <p:cNvPr id="1056" name="Google Shape;1056;p64"/>
          <p:cNvSpPr txBox="1"/>
          <p:nvPr/>
        </p:nvSpPr>
        <p:spPr>
          <a:xfrm>
            <a:off x="4538201" y="3225286"/>
            <a:ext cx="2048100" cy="351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*EV charging station available</a:t>
            </a:r>
            <a:endParaRPr sz="1186">
              <a:solidFill>
                <a:srgbClr val="918F8F"/>
              </a:solidFill>
              <a:latin typeface="Assistant"/>
              <a:ea typeface="Assistant"/>
              <a:cs typeface="Assistant"/>
              <a:sym typeface="Assistant"/>
            </a:endParaRPr>
          </a:p>
        </p:txBody>
      </p:sp>
      <p:sp>
        <p:nvSpPr>
          <p:cNvPr id="1057" name="Google Shape;1057;p64"/>
          <p:cNvSpPr/>
          <p:nvPr/>
        </p:nvSpPr>
        <p:spPr>
          <a:xfrm>
            <a:off x="4814268" y="3765065"/>
            <a:ext cx="1495908" cy="456948"/>
          </a:xfrm>
          <a:prstGeom prst="flowChartTerminator">
            <a:avLst/>
          </a:prstGeom>
          <a:noFill/>
          <a:ln cap="flat" cmpd="sng" w="26075">
            <a:solidFill>
              <a:srgbClr val="674EA7"/>
            </a:solidFill>
            <a:prstDash val="solid"/>
            <a:round/>
            <a:headEnd len="sm" w="sm" type="none"/>
            <a:tailEnd len="sm" w="sm" type="none"/>
          </a:ln>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58" name="Google Shape;1058;p64"/>
          <p:cNvSpPr txBox="1"/>
          <p:nvPr/>
        </p:nvSpPr>
        <p:spPr>
          <a:xfrm>
            <a:off x="4839760" y="3810947"/>
            <a:ext cx="1444800" cy="3651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277">
                <a:solidFill>
                  <a:srgbClr val="674EA7"/>
                </a:solidFill>
                <a:latin typeface="Assistant"/>
                <a:ea typeface="Assistant"/>
                <a:cs typeface="Assistant"/>
                <a:sym typeface="Assistant"/>
              </a:rPr>
              <a:t>Pre-Book Parking</a:t>
            </a:r>
            <a:endParaRPr b="1" sz="1277">
              <a:solidFill>
                <a:srgbClr val="674EA7"/>
              </a:solidFill>
              <a:latin typeface="Assistant"/>
              <a:ea typeface="Assistant"/>
              <a:cs typeface="Assistant"/>
              <a:sym typeface="Assistant"/>
            </a:endParaRPr>
          </a:p>
        </p:txBody>
      </p:sp>
      <p:sp>
        <p:nvSpPr>
          <p:cNvPr id="1059" name="Google Shape;1059;p64"/>
          <p:cNvSpPr txBox="1"/>
          <p:nvPr/>
        </p:nvSpPr>
        <p:spPr>
          <a:xfrm>
            <a:off x="4839750" y="4337298"/>
            <a:ext cx="1444800" cy="3372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095">
                <a:solidFill>
                  <a:srgbClr val="674EA7"/>
                </a:solidFill>
                <a:latin typeface="Assistant"/>
                <a:ea typeface="Assistant"/>
                <a:cs typeface="Assistant"/>
                <a:sym typeface="Assistant"/>
              </a:rPr>
              <a:t>Estimate Costs 🠞</a:t>
            </a:r>
            <a:endParaRPr b="1" sz="1095">
              <a:solidFill>
                <a:srgbClr val="674EA7"/>
              </a:solidFill>
              <a:latin typeface="Assistant"/>
              <a:ea typeface="Assistant"/>
              <a:cs typeface="Assistant"/>
              <a:sym typeface="Assistant"/>
            </a:endParaRPr>
          </a:p>
        </p:txBody>
      </p:sp>
      <p:sp>
        <p:nvSpPr>
          <p:cNvPr id="1060" name="Google Shape;1060;p64"/>
          <p:cNvSpPr/>
          <p:nvPr/>
        </p:nvSpPr>
        <p:spPr>
          <a:xfrm>
            <a:off x="6777785" y="265950"/>
            <a:ext cx="2063100" cy="4611600"/>
          </a:xfrm>
          <a:prstGeom prst="roundRect">
            <a:avLst>
              <a:gd fmla="val 8695" name="adj"/>
            </a:avLst>
          </a:prstGeom>
          <a:solidFill>
            <a:schemeClr val="accent6"/>
          </a:solidFill>
          <a:ln cap="flat" cmpd="sng" w="9525">
            <a:solidFill>
              <a:srgbClr val="A5B7C5"/>
            </a:solidFill>
            <a:prstDash val="solid"/>
            <a:round/>
            <a:headEnd len="sm" w="sm" type="none"/>
            <a:tailEnd len="sm" w="sm" type="none"/>
          </a:ln>
          <a:effectLst>
            <a:outerShdw blurRad="114300" rotWithShape="0" algn="bl" dir="2700000" dist="95250">
              <a:srgbClr val="000000">
                <a:alpha val="30000"/>
              </a:srgbClr>
            </a:outerShdw>
          </a:effectLst>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61" name="Google Shape;1061;p64"/>
          <p:cNvSpPr txBox="1"/>
          <p:nvPr/>
        </p:nvSpPr>
        <p:spPr>
          <a:xfrm>
            <a:off x="7054679" y="531761"/>
            <a:ext cx="1509300" cy="4215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642">
                <a:solidFill>
                  <a:schemeClr val="dk1"/>
                </a:solidFill>
                <a:latin typeface="Assistant"/>
                <a:ea typeface="Assistant"/>
                <a:cs typeface="Assistant"/>
                <a:sym typeface="Assistant"/>
              </a:rPr>
              <a:t>Lot 3 </a:t>
            </a:r>
            <a:endParaRPr b="1" sz="1642">
              <a:solidFill>
                <a:schemeClr val="dk1"/>
              </a:solidFill>
              <a:latin typeface="Assistant"/>
              <a:ea typeface="Assistant"/>
              <a:cs typeface="Assistant"/>
              <a:sym typeface="Assistant"/>
            </a:endParaRPr>
          </a:p>
        </p:txBody>
      </p:sp>
      <p:sp>
        <p:nvSpPr>
          <p:cNvPr id="1062" name="Google Shape;1062;p64"/>
          <p:cNvSpPr txBox="1"/>
          <p:nvPr/>
        </p:nvSpPr>
        <p:spPr>
          <a:xfrm>
            <a:off x="7079152" y="1283193"/>
            <a:ext cx="1444800" cy="8988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In between terminal 2 and 4</a:t>
            </a:r>
            <a:r>
              <a:rPr lang="en" sz="1186">
                <a:solidFill>
                  <a:srgbClr val="918F8F"/>
                </a:solidFill>
                <a:latin typeface="Assistant"/>
                <a:ea typeface="Assistant"/>
                <a:cs typeface="Assistant"/>
                <a:sym typeface="Assistant"/>
              </a:rPr>
              <a:t>. A short walk from both. Rate start at $20/day.</a:t>
            </a:r>
            <a:endParaRPr sz="1186">
              <a:solidFill>
                <a:srgbClr val="918F8F"/>
              </a:solidFill>
              <a:latin typeface="Assistant"/>
              <a:ea typeface="Assistant"/>
              <a:cs typeface="Assistant"/>
              <a:sym typeface="Assistant"/>
            </a:endParaRPr>
          </a:p>
        </p:txBody>
      </p:sp>
      <p:sp>
        <p:nvSpPr>
          <p:cNvPr id="1063" name="Google Shape;1063;p64"/>
          <p:cNvSpPr txBox="1"/>
          <p:nvPr/>
        </p:nvSpPr>
        <p:spPr>
          <a:xfrm>
            <a:off x="7195501" y="963713"/>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5</a:t>
            </a:r>
            <a:r>
              <a:rPr b="1" lang="en" sz="912">
                <a:solidFill>
                  <a:schemeClr val="dk1"/>
                </a:solidFill>
                <a:latin typeface="Assistant"/>
                <a:ea typeface="Assistant"/>
                <a:cs typeface="Assistant"/>
                <a:sym typeface="Assistant"/>
              </a:rPr>
              <a:t>02 spots available</a:t>
            </a:r>
            <a:endParaRPr b="1" sz="912">
              <a:solidFill>
                <a:schemeClr val="dk1"/>
              </a:solidFill>
              <a:latin typeface="Assistant"/>
              <a:ea typeface="Assistant"/>
              <a:cs typeface="Assistant"/>
              <a:sym typeface="Assistant"/>
            </a:endParaRPr>
          </a:p>
        </p:txBody>
      </p:sp>
      <p:grpSp>
        <p:nvGrpSpPr>
          <p:cNvPr id="1064" name="Google Shape;1064;p64"/>
          <p:cNvGrpSpPr/>
          <p:nvPr/>
        </p:nvGrpSpPr>
        <p:grpSpPr>
          <a:xfrm>
            <a:off x="7436864" y="2474811"/>
            <a:ext cx="729368" cy="729491"/>
            <a:chOff x="4737025" y="2988525"/>
            <a:chExt cx="740400" cy="740525"/>
          </a:xfrm>
        </p:grpSpPr>
        <p:sp>
          <p:nvSpPr>
            <p:cNvPr id="1065" name="Google Shape;1065;p64"/>
            <p:cNvSpPr/>
            <p:nvPr/>
          </p:nvSpPr>
          <p:spPr>
            <a:xfrm>
              <a:off x="4737025" y="2988525"/>
              <a:ext cx="740400" cy="740400"/>
            </a:xfrm>
            <a:prstGeom prst="ellipse">
              <a:avLst/>
            </a:prstGeom>
            <a:solidFill>
              <a:srgbClr val="D9D9D9"/>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66" name="Google Shape;1066;p64"/>
            <p:cNvSpPr/>
            <p:nvPr/>
          </p:nvSpPr>
          <p:spPr>
            <a:xfrm rot="-5400000">
              <a:off x="4737025" y="2988650"/>
              <a:ext cx="740400" cy="740400"/>
            </a:xfrm>
            <a:prstGeom prst="pie">
              <a:avLst>
                <a:gd fmla="val 0" name="adj1"/>
                <a:gd fmla="val 9134955" name="adj2"/>
              </a:avLst>
            </a:prstGeom>
            <a:solidFill>
              <a:srgbClr val="00FF00"/>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67" name="Google Shape;1067;p64"/>
            <p:cNvSpPr/>
            <p:nvPr/>
          </p:nvSpPr>
          <p:spPr>
            <a:xfrm>
              <a:off x="4778266" y="3029636"/>
              <a:ext cx="658200" cy="658500"/>
            </a:xfrm>
            <a:prstGeom prst="ellipse">
              <a:avLst/>
            </a:prstGeom>
            <a:solidFill>
              <a:schemeClr val="accent6"/>
            </a:solidFill>
            <a:ln>
              <a:noFill/>
            </a:ln>
          </p:spPr>
          <p:txBody>
            <a:bodyPr anchorCtr="0" anchor="ctr" bIns="77850" lIns="77850" spcFirstLastPara="1" rIns="77850" wrap="square" tIns="77850">
              <a:noAutofit/>
            </a:bodyPr>
            <a:lstStyle/>
            <a:p>
              <a:pPr indent="0" lvl="0" marL="0" rtl="0" algn="ctr">
                <a:spcBef>
                  <a:spcPts val="0"/>
                </a:spcBef>
                <a:spcAft>
                  <a:spcPts val="0"/>
                </a:spcAft>
                <a:buNone/>
              </a:pPr>
              <a:r>
                <a:t/>
              </a:r>
              <a:endParaRPr sz="1192">
                <a:latin typeface="Assistant"/>
                <a:ea typeface="Assistant"/>
                <a:cs typeface="Assistant"/>
                <a:sym typeface="Assistant"/>
              </a:endParaRPr>
            </a:p>
          </p:txBody>
        </p:sp>
        <p:sp>
          <p:nvSpPr>
            <p:cNvPr id="1068" name="Google Shape;1068;p64"/>
            <p:cNvSpPr txBox="1"/>
            <p:nvPr/>
          </p:nvSpPr>
          <p:spPr>
            <a:xfrm>
              <a:off x="4896413" y="3199140"/>
              <a:ext cx="421500" cy="319500"/>
            </a:xfrm>
            <a:prstGeom prst="rect">
              <a:avLst/>
            </a:prstGeom>
            <a:noFill/>
            <a:ln>
              <a:noFill/>
            </a:ln>
          </p:spPr>
          <p:txBody>
            <a:bodyPr anchorCtr="0" anchor="t" bIns="77850" lIns="77850" spcFirstLastPara="1" rIns="77850" wrap="square" tIns="77850">
              <a:spAutoFit/>
            </a:bodyPr>
            <a:lstStyle/>
            <a:p>
              <a:pPr indent="0" lvl="0" marL="0" rtl="0" algn="ctr">
                <a:spcBef>
                  <a:spcPts val="0"/>
                </a:spcBef>
                <a:spcAft>
                  <a:spcPts val="0"/>
                </a:spcAft>
                <a:buNone/>
              </a:pPr>
              <a:r>
                <a:rPr b="1" lang="en" sz="1022">
                  <a:solidFill>
                    <a:schemeClr val="dk1"/>
                  </a:solidFill>
                  <a:latin typeface="Assistant"/>
                  <a:ea typeface="Assistant"/>
                  <a:cs typeface="Assistant"/>
                  <a:sym typeface="Assistant"/>
                </a:rPr>
                <a:t>40%</a:t>
              </a:r>
              <a:endParaRPr b="1" sz="1022">
                <a:solidFill>
                  <a:schemeClr val="dk1"/>
                </a:solidFill>
                <a:latin typeface="Assistant"/>
                <a:ea typeface="Assistant"/>
                <a:cs typeface="Assistant"/>
                <a:sym typeface="Assistant"/>
              </a:endParaRPr>
            </a:p>
          </p:txBody>
        </p:sp>
      </p:grpSp>
      <p:sp>
        <p:nvSpPr>
          <p:cNvPr id="1069" name="Google Shape;1069;p64"/>
          <p:cNvSpPr txBox="1"/>
          <p:nvPr/>
        </p:nvSpPr>
        <p:spPr>
          <a:xfrm>
            <a:off x="7195501" y="2144815"/>
            <a:ext cx="1212300" cy="309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912">
                <a:solidFill>
                  <a:schemeClr val="dk1"/>
                </a:solidFill>
                <a:latin typeface="Assistant"/>
                <a:ea typeface="Assistant"/>
                <a:cs typeface="Assistant"/>
                <a:sym typeface="Assistant"/>
              </a:rPr>
              <a:t>Occupancy:</a:t>
            </a:r>
            <a:endParaRPr b="1" sz="912">
              <a:solidFill>
                <a:schemeClr val="dk1"/>
              </a:solidFill>
              <a:latin typeface="Assistant"/>
              <a:ea typeface="Assistant"/>
              <a:cs typeface="Assistant"/>
              <a:sym typeface="Assistant"/>
            </a:endParaRPr>
          </a:p>
        </p:txBody>
      </p:sp>
      <p:sp>
        <p:nvSpPr>
          <p:cNvPr id="1070" name="Google Shape;1070;p64"/>
          <p:cNvSpPr txBox="1"/>
          <p:nvPr/>
        </p:nvSpPr>
        <p:spPr>
          <a:xfrm>
            <a:off x="6777603" y="3225286"/>
            <a:ext cx="2048100" cy="3510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lang="en" sz="1186">
                <a:solidFill>
                  <a:srgbClr val="918F8F"/>
                </a:solidFill>
                <a:latin typeface="Assistant"/>
                <a:ea typeface="Assistant"/>
                <a:cs typeface="Assistant"/>
                <a:sym typeface="Assistant"/>
              </a:rPr>
              <a:t>*EV charging station available</a:t>
            </a:r>
            <a:endParaRPr sz="1186">
              <a:solidFill>
                <a:srgbClr val="918F8F"/>
              </a:solidFill>
              <a:latin typeface="Assistant"/>
              <a:ea typeface="Assistant"/>
              <a:cs typeface="Assistant"/>
              <a:sym typeface="Assistant"/>
            </a:endParaRPr>
          </a:p>
        </p:txBody>
      </p:sp>
      <p:sp>
        <p:nvSpPr>
          <p:cNvPr id="1071" name="Google Shape;1071;p64"/>
          <p:cNvSpPr/>
          <p:nvPr/>
        </p:nvSpPr>
        <p:spPr>
          <a:xfrm>
            <a:off x="7053669" y="3765065"/>
            <a:ext cx="1495908" cy="456948"/>
          </a:xfrm>
          <a:prstGeom prst="flowChartTerminator">
            <a:avLst/>
          </a:prstGeom>
          <a:noFill/>
          <a:ln cap="flat" cmpd="sng" w="26075">
            <a:solidFill>
              <a:srgbClr val="674EA7"/>
            </a:solidFill>
            <a:prstDash val="solid"/>
            <a:round/>
            <a:headEnd len="sm" w="sm" type="none"/>
            <a:tailEnd len="sm" w="sm" type="none"/>
          </a:ln>
        </p:spPr>
        <p:txBody>
          <a:bodyPr anchorCtr="0" anchor="ctr" bIns="83425" lIns="83425" spcFirstLastPara="1" rIns="83425" wrap="square" tIns="83425">
            <a:noAutofit/>
          </a:bodyPr>
          <a:lstStyle/>
          <a:p>
            <a:pPr indent="0" lvl="0" marL="0" rtl="0" algn="ctr">
              <a:spcBef>
                <a:spcPts val="0"/>
              </a:spcBef>
              <a:spcAft>
                <a:spcPts val="0"/>
              </a:spcAft>
              <a:buNone/>
            </a:pPr>
            <a:r>
              <a:t/>
            </a:r>
            <a:endParaRPr sz="1277">
              <a:latin typeface="Assistant"/>
              <a:ea typeface="Assistant"/>
              <a:cs typeface="Assistant"/>
              <a:sym typeface="Assistant"/>
            </a:endParaRPr>
          </a:p>
        </p:txBody>
      </p:sp>
      <p:sp>
        <p:nvSpPr>
          <p:cNvPr id="1072" name="Google Shape;1072;p64"/>
          <p:cNvSpPr txBox="1"/>
          <p:nvPr/>
        </p:nvSpPr>
        <p:spPr>
          <a:xfrm>
            <a:off x="7079162" y="3810947"/>
            <a:ext cx="1444800" cy="3651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277">
                <a:solidFill>
                  <a:srgbClr val="674EA7"/>
                </a:solidFill>
                <a:latin typeface="Assistant"/>
                <a:ea typeface="Assistant"/>
                <a:cs typeface="Assistant"/>
                <a:sym typeface="Assistant"/>
              </a:rPr>
              <a:t>Pre-Book Parking</a:t>
            </a:r>
            <a:endParaRPr b="1" sz="1277">
              <a:solidFill>
                <a:srgbClr val="674EA7"/>
              </a:solidFill>
              <a:latin typeface="Assistant"/>
              <a:ea typeface="Assistant"/>
              <a:cs typeface="Assistant"/>
              <a:sym typeface="Assistant"/>
            </a:endParaRPr>
          </a:p>
        </p:txBody>
      </p:sp>
      <p:sp>
        <p:nvSpPr>
          <p:cNvPr id="1073" name="Google Shape;1073;p64"/>
          <p:cNvSpPr txBox="1"/>
          <p:nvPr/>
        </p:nvSpPr>
        <p:spPr>
          <a:xfrm>
            <a:off x="7079152" y="4337298"/>
            <a:ext cx="1444800" cy="337200"/>
          </a:xfrm>
          <a:prstGeom prst="rect">
            <a:avLst/>
          </a:prstGeom>
          <a:noFill/>
          <a:ln>
            <a:noFill/>
          </a:ln>
        </p:spPr>
        <p:txBody>
          <a:bodyPr anchorCtr="0" anchor="t" bIns="83425" lIns="83425" spcFirstLastPara="1" rIns="83425" wrap="square" tIns="83425">
            <a:spAutoFit/>
          </a:bodyPr>
          <a:lstStyle/>
          <a:p>
            <a:pPr indent="0" lvl="0" marL="0" rtl="0" algn="ctr">
              <a:spcBef>
                <a:spcPts val="0"/>
              </a:spcBef>
              <a:spcAft>
                <a:spcPts val="0"/>
              </a:spcAft>
              <a:buNone/>
            </a:pPr>
            <a:r>
              <a:rPr b="1" lang="en" sz="1095">
                <a:solidFill>
                  <a:srgbClr val="674EA7"/>
                </a:solidFill>
                <a:latin typeface="Assistant"/>
                <a:ea typeface="Assistant"/>
                <a:cs typeface="Assistant"/>
                <a:sym typeface="Assistant"/>
              </a:rPr>
              <a:t>Estimate Costs 🠞</a:t>
            </a:r>
            <a:endParaRPr b="1" sz="1095">
              <a:solidFill>
                <a:srgbClr val="674EA7"/>
              </a:solidFill>
              <a:latin typeface="Assistant"/>
              <a:ea typeface="Assistant"/>
              <a:cs typeface="Assistant"/>
              <a:sym typeface="Assistant"/>
            </a:endParaRPr>
          </a:p>
        </p:txBody>
      </p:sp>
      <p:sp>
        <p:nvSpPr>
          <p:cNvPr id="1074" name="Google Shape;1074;p64"/>
          <p:cNvSpPr txBox="1"/>
          <p:nvPr/>
        </p:nvSpPr>
        <p:spPr>
          <a:xfrm>
            <a:off x="487825" y="753425"/>
            <a:ext cx="1325700" cy="729600"/>
          </a:xfrm>
          <a:prstGeom prst="rect">
            <a:avLst/>
          </a:prstGeom>
          <a:noFill/>
          <a:ln>
            <a:noFill/>
          </a:ln>
        </p:spPr>
        <p:txBody>
          <a:bodyPr anchorCtr="0" anchor="t" bIns="83425" lIns="83425" spcFirstLastPara="1" rIns="83425" wrap="square" tIns="83425">
            <a:noAutofit/>
          </a:bodyPr>
          <a:lstStyle/>
          <a:p>
            <a:pPr indent="0" lvl="0" marL="0" rtl="0" algn="ctr">
              <a:spcBef>
                <a:spcPts val="0"/>
              </a:spcBef>
              <a:spcAft>
                <a:spcPts val="0"/>
              </a:spcAft>
              <a:buNone/>
            </a:pPr>
            <a:r>
              <a:rPr b="1" lang="en" sz="1800">
                <a:solidFill>
                  <a:schemeClr val="lt2"/>
                </a:solidFill>
                <a:latin typeface="Archivo"/>
                <a:ea typeface="Archivo"/>
                <a:cs typeface="Archivo"/>
                <a:sym typeface="Archivo"/>
              </a:rPr>
              <a:t>Website</a:t>
            </a:r>
            <a:r>
              <a:rPr b="1" lang="en" sz="1800">
                <a:solidFill>
                  <a:schemeClr val="lt2"/>
                </a:solidFill>
                <a:latin typeface="Archivo"/>
                <a:ea typeface="Archivo"/>
                <a:cs typeface="Archivo"/>
                <a:sym typeface="Archivo"/>
              </a:rPr>
              <a:t> Example</a:t>
            </a:r>
            <a:endParaRPr b="1" sz="1800">
              <a:solidFill>
                <a:schemeClr val="lt2"/>
              </a:solidFill>
              <a:latin typeface="Archivo"/>
              <a:ea typeface="Archivo"/>
              <a:cs typeface="Archivo"/>
              <a:sym typeface="Archivo"/>
            </a:endParaRPr>
          </a:p>
        </p:txBody>
      </p:sp>
      <p:sp>
        <p:nvSpPr>
          <p:cNvPr id="1075" name="Google Shape;1075;p64"/>
          <p:cNvSpPr/>
          <p:nvPr/>
        </p:nvSpPr>
        <p:spPr>
          <a:xfrm>
            <a:off x="202875" y="1909775"/>
            <a:ext cx="1839000" cy="1666500"/>
          </a:xfrm>
          <a:prstGeom prst="round2DiagRect">
            <a:avLst>
              <a:gd fmla="val 23438" name="adj1"/>
              <a:gd fmla="val 0" name="adj2"/>
            </a:avLst>
          </a:prstGeom>
          <a:solidFill>
            <a:srgbClr val="918F8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Assistant"/>
                <a:ea typeface="Assistant"/>
                <a:cs typeface="Assistant"/>
                <a:sym typeface="Assistant"/>
              </a:rPr>
              <a:t>Real-time </a:t>
            </a:r>
            <a:r>
              <a:rPr lang="en" sz="1200">
                <a:solidFill>
                  <a:srgbClr val="FFFFFF"/>
                </a:solidFill>
                <a:latin typeface="Assistant"/>
                <a:ea typeface="Assistant"/>
                <a:cs typeface="Assistant"/>
                <a:sym typeface="Assistant"/>
              </a:rPr>
              <a:t>visual indicator helps visitors </a:t>
            </a:r>
            <a:r>
              <a:rPr b="1" lang="en" sz="1200">
                <a:solidFill>
                  <a:srgbClr val="FFFFFF"/>
                </a:solidFill>
                <a:latin typeface="Assistant"/>
                <a:ea typeface="Assistant"/>
                <a:cs typeface="Assistant"/>
                <a:sym typeface="Assistant"/>
              </a:rPr>
              <a:t>quickly identify</a:t>
            </a:r>
            <a:r>
              <a:rPr lang="en" sz="1200">
                <a:solidFill>
                  <a:srgbClr val="FFFFFF"/>
                </a:solidFill>
                <a:latin typeface="Assistant"/>
                <a:ea typeface="Assistant"/>
                <a:cs typeface="Assistant"/>
                <a:sym typeface="Assistant"/>
              </a:rPr>
              <a:t> lots with spaces, reduces congestion, and promotes </a:t>
            </a:r>
            <a:r>
              <a:rPr b="1" lang="en" sz="1200">
                <a:solidFill>
                  <a:srgbClr val="FFFFFF"/>
                </a:solidFill>
                <a:latin typeface="Assistant"/>
                <a:ea typeface="Assistant"/>
                <a:cs typeface="Assistant"/>
                <a:sym typeface="Assistant"/>
              </a:rPr>
              <a:t>smarter </a:t>
            </a:r>
            <a:r>
              <a:rPr lang="en" sz="1200">
                <a:solidFill>
                  <a:srgbClr val="FFFFFF"/>
                </a:solidFill>
                <a:latin typeface="Assistant"/>
                <a:ea typeface="Assistant"/>
                <a:cs typeface="Assistant"/>
                <a:sym typeface="Assistant"/>
              </a:rPr>
              <a:t>parking decision. </a:t>
            </a:r>
            <a:endParaRPr>
              <a:latin typeface="Assistant"/>
              <a:ea typeface="Assistant"/>
              <a:cs typeface="Assistant"/>
              <a:sym typeface="Assistan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65"/>
          <p:cNvSpPr txBox="1"/>
          <p:nvPr/>
        </p:nvSpPr>
        <p:spPr>
          <a:xfrm>
            <a:off x="2152988" y="845721"/>
            <a:ext cx="5466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Archivo ExtraBold"/>
                <a:ea typeface="Archivo ExtraBold"/>
                <a:cs typeface="Archivo ExtraBold"/>
                <a:sym typeface="Archivo ExtraBold"/>
              </a:rPr>
              <a:t>Expand EV Charger Infrastructure</a:t>
            </a:r>
            <a:endParaRPr sz="2400">
              <a:solidFill>
                <a:schemeClr val="dk1"/>
              </a:solidFill>
              <a:latin typeface="Assistant"/>
              <a:ea typeface="Assistant"/>
              <a:cs typeface="Assistant"/>
              <a:sym typeface="Assistant"/>
            </a:endParaRPr>
          </a:p>
        </p:txBody>
      </p:sp>
      <p:grpSp>
        <p:nvGrpSpPr>
          <p:cNvPr id="1081" name="Google Shape;1081;p65"/>
          <p:cNvGrpSpPr/>
          <p:nvPr/>
        </p:nvGrpSpPr>
        <p:grpSpPr>
          <a:xfrm>
            <a:off x="1524417" y="901949"/>
            <a:ext cx="512934" cy="466883"/>
            <a:chOff x="1487200" y="4421025"/>
            <a:chExt cx="483125" cy="439750"/>
          </a:xfrm>
        </p:grpSpPr>
        <p:sp>
          <p:nvSpPr>
            <p:cNvPr id="1082" name="Google Shape;1082;p65"/>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083" name="Google Shape;1083;p65"/>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084" name="Google Shape;1084;p65"/>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085" name="Google Shape;1085;p65"/>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grpSp>
      <p:sp>
        <p:nvSpPr>
          <p:cNvPr id="1086" name="Google Shape;1086;p65"/>
          <p:cNvSpPr/>
          <p:nvPr/>
        </p:nvSpPr>
        <p:spPr>
          <a:xfrm>
            <a:off x="2049638" y="1866050"/>
            <a:ext cx="2003700" cy="2046000"/>
          </a:xfrm>
          <a:prstGeom prst="round2DiagRect">
            <a:avLst>
              <a:gd fmla="val 16667" name="adj1"/>
              <a:gd fmla="val 0" name="adj2"/>
            </a:avLst>
          </a:prstGeom>
          <a:solidFill>
            <a:schemeClr val="accent2"/>
          </a:solidFill>
          <a:ln>
            <a:noFill/>
          </a:ln>
          <a:effectLst>
            <a:outerShdw blurRad="57150" rotWithShape="0" algn="bl" dir="9960000" dist="476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Assistant"/>
                <a:ea typeface="Assistant"/>
                <a:cs typeface="Assistant"/>
                <a:sym typeface="Assistant"/>
              </a:rPr>
              <a:t>Short-Term</a:t>
            </a:r>
            <a:endParaRPr b="1">
              <a:solidFill>
                <a:schemeClr val="accent5"/>
              </a:solidFill>
              <a:latin typeface="Assistant"/>
              <a:ea typeface="Assistant"/>
              <a:cs typeface="Assistant"/>
              <a:sym typeface="Assistant"/>
            </a:endParaRPr>
          </a:p>
          <a:p>
            <a:pPr indent="0" lvl="0" marL="0" rtl="0" algn="ctr">
              <a:spcBef>
                <a:spcPts val="0"/>
              </a:spcBef>
              <a:spcAft>
                <a:spcPts val="0"/>
              </a:spcAft>
              <a:buNone/>
            </a:pPr>
            <a:r>
              <a:rPr lang="en">
                <a:solidFill>
                  <a:schemeClr val="accent5"/>
                </a:solidFill>
                <a:latin typeface="Assistant"/>
                <a:ea typeface="Assistant"/>
                <a:cs typeface="Assistant"/>
                <a:sym typeface="Assistant"/>
              </a:rPr>
              <a:t>+8</a:t>
            </a:r>
            <a:endParaRPr>
              <a:solidFill>
                <a:schemeClr val="accent5"/>
              </a:solidFill>
              <a:latin typeface="Assistant"/>
              <a:ea typeface="Assistant"/>
              <a:cs typeface="Assistant"/>
              <a:sym typeface="Assistant"/>
            </a:endParaRPr>
          </a:p>
          <a:p>
            <a:pPr indent="0" lvl="0" marL="0" rtl="0" algn="ctr">
              <a:spcBef>
                <a:spcPts val="0"/>
              </a:spcBef>
              <a:spcAft>
                <a:spcPts val="0"/>
              </a:spcAft>
              <a:buNone/>
            </a:pPr>
            <a:r>
              <a:rPr lang="en">
                <a:solidFill>
                  <a:schemeClr val="accent5"/>
                </a:solidFill>
                <a:latin typeface="Assistant"/>
                <a:ea typeface="Assistant"/>
                <a:cs typeface="Assistant"/>
                <a:sym typeface="Assistant"/>
              </a:rPr>
              <a:t>16 total</a:t>
            </a:r>
            <a:endParaRPr>
              <a:solidFill>
                <a:schemeClr val="accent5"/>
              </a:solidFill>
              <a:latin typeface="Assistant"/>
              <a:ea typeface="Assistant"/>
              <a:cs typeface="Assistant"/>
              <a:sym typeface="Assistant"/>
            </a:endParaRPr>
          </a:p>
          <a:p>
            <a:pPr indent="0" lvl="0" marL="0" rtl="0" algn="ctr">
              <a:spcBef>
                <a:spcPts val="0"/>
              </a:spcBef>
              <a:spcAft>
                <a:spcPts val="0"/>
              </a:spcAft>
              <a:buNone/>
            </a:pPr>
            <a:r>
              <a:rPr lang="en">
                <a:solidFill>
                  <a:schemeClr val="accent5"/>
                </a:solidFill>
                <a:latin typeface="Assistant"/>
                <a:ea typeface="Assistant"/>
                <a:cs typeface="Assistant"/>
                <a:sym typeface="Assistant"/>
              </a:rPr>
              <a:t>Lot 2, 4</a:t>
            </a:r>
            <a:endParaRPr>
              <a:solidFill>
                <a:schemeClr val="accent5"/>
              </a:solidFill>
              <a:latin typeface="Assistant"/>
              <a:ea typeface="Assistant"/>
              <a:cs typeface="Assistant"/>
              <a:sym typeface="Assistant"/>
            </a:endParaRPr>
          </a:p>
          <a:p>
            <a:pPr indent="0" lvl="0" marL="0" rtl="0" algn="ctr">
              <a:spcBef>
                <a:spcPts val="0"/>
              </a:spcBef>
              <a:spcAft>
                <a:spcPts val="0"/>
              </a:spcAft>
              <a:buNone/>
            </a:pPr>
            <a:r>
              <a:rPr lang="en">
                <a:solidFill>
                  <a:schemeClr val="accent5"/>
                </a:solidFill>
                <a:latin typeface="Assistant"/>
                <a:ea typeface="Assistant"/>
                <a:cs typeface="Assistant"/>
                <a:sym typeface="Assistant"/>
              </a:rPr>
              <a:t>Quick expansion using existing infrastructure</a:t>
            </a:r>
            <a:endParaRPr>
              <a:solidFill>
                <a:schemeClr val="accent5"/>
              </a:solidFill>
              <a:latin typeface="Assistant"/>
              <a:ea typeface="Assistant"/>
              <a:cs typeface="Assistant"/>
              <a:sym typeface="Assistant"/>
            </a:endParaRPr>
          </a:p>
        </p:txBody>
      </p:sp>
      <p:sp>
        <p:nvSpPr>
          <p:cNvPr id="1087" name="Google Shape;1087;p65"/>
          <p:cNvSpPr/>
          <p:nvPr/>
        </p:nvSpPr>
        <p:spPr>
          <a:xfrm>
            <a:off x="5090663" y="1866050"/>
            <a:ext cx="2003700" cy="2046000"/>
          </a:xfrm>
          <a:prstGeom prst="round2DiagRect">
            <a:avLst>
              <a:gd fmla="val 16667" name="adj1"/>
              <a:gd fmla="val 0" name="adj2"/>
            </a:avLst>
          </a:prstGeom>
          <a:solidFill>
            <a:schemeClr val="accent2"/>
          </a:solidFill>
          <a:ln>
            <a:noFill/>
          </a:ln>
          <a:effectLst>
            <a:outerShdw blurRad="57150" rotWithShape="0" algn="bl" dir="10200000" dist="571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Assistant"/>
                <a:ea typeface="Assistant"/>
                <a:cs typeface="Assistant"/>
                <a:sym typeface="Assistant"/>
              </a:rPr>
              <a:t>Long-Term</a:t>
            </a:r>
            <a:endParaRPr b="1">
              <a:solidFill>
                <a:schemeClr val="accent6"/>
              </a:solidFill>
              <a:latin typeface="Assistant"/>
              <a:ea typeface="Assistant"/>
              <a:cs typeface="Assistant"/>
              <a:sym typeface="Assistant"/>
            </a:endParaRPr>
          </a:p>
          <a:p>
            <a:pPr indent="0" lvl="0" marL="0" rtl="0" algn="ctr">
              <a:spcBef>
                <a:spcPts val="0"/>
              </a:spcBef>
              <a:spcAft>
                <a:spcPts val="0"/>
              </a:spcAft>
              <a:buNone/>
            </a:pPr>
            <a:r>
              <a:rPr lang="en">
                <a:solidFill>
                  <a:schemeClr val="accent6"/>
                </a:solidFill>
                <a:latin typeface="Assistant"/>
                <a:ea typeface="Assistant"/>
                <a:cs typeface="Assistant"/>
                <a:sym typeface="Assistant"/>
              </a:rPr>
              <a:t>+20</a:t>
            </a:r>
            <a:endParaRPr>
              <a:solidFill>
                <a:schemeClr val="accent6"/>
              </a:solidFill>
              <a:latin typeface="Assistant"/>
              <a:ea typeface="Assistant"/>
              <a:cs typeface="Assistant"/>
              <a:sym typeface="Assistant"/>
            </a:endParaRPr>
          </a:p>
          <a:p>
            <a:pPr indent="0" lvl="0" marL="0" rtl="0" algn="ctr">
              <a:spcBef>
                <a:spcPts val="0"/>
              </a:spcBef>
              <a:spcAft>
                <a:spcPts val="0"/>
              </a:spcAft>
              <a:buNone/>
            </a:pPr>
            <a:r>
              <a:rPr lang="en">
                <a:solidFill>
                  <a:schemeClr val="accent6"/>
                </a:solidFill>
                <a:latin typeface="Assistant"/>
                <a:ea typeface="Assistant"/>
                <a:cs typeface="Assistant"/>
                <a:sym typeface="Assistant"/>
              </a:rPr>
              <a:t>~36 total</a:t>
            </a:r>
            <a:endParaRPr>
              <a:solidFill>
                <a:schemeClr val="accent6"/>
              </a:solidFill>
              <a:latin typeface="Assistant"/>
              <a:ea typeface="Assistant"/>
              <a:cs typeface="Assistant"/>
              <a:sym typeface="Assistant"/>
            </a:endParaRPr>
          </a:p>
          <a:p>
            <a:pPr indent="0" lvl="0" marL="0" rtl="0" algn="ctr">
              <a:spcBef>
                <a:spcPts val="0"/>
              </a:spcBef>
              <a:spcAft>
                <a:spcPts val="0"/>
              </a:spcAft>
              <a:buNone/>
            </a:pPr>
            <a:r>
              <a:rPr lang="en">
                <a:solidFill>
                  <a:schemeClr val="accent6"/>
                </a:solidFill>
                <a:latin typeface="Assistant"/>
                <a:ea typeface="Assistant"/>
                <a:cs typeface="Assistant"/>
                <a:sym typeface="Assistant"/>
              </a:rPr>
              <a:t>Lot 5, 6</a:t>
            </a:r>
            <a:endParaRPr>
              <a:solidFill>
                <a:schemeClr val="accent6"/>
              </a:solidFill>
              <a:latin typeface="Assistant"/>
              <a:ea typeface="Assistant"/>
              <a:cs typeface="Assistant"/>
              <a:sym typeface="Assistant"/>
            </a:endParaRPr>
          </a:p>
          <a:p>
            <a:pPr indent="0" lvl="0" marL="0" rtl="0" algn="ctr">
              <a:spcBef>
                <a:spcPts val="0"/>
              </a:spcBef>
              <a:spcAft>
                <a:spcPts val="0"/>
              </a:spcAft>
              <a:buNone/>
            </a:pPr>
            <a:r>
              <a:rPr lang="en">
                <a:solidFill>
                  <a:schemeClr val="accent6"/>
                </a:solidFill>
                <a:latin typeface="Assistant"/>
                <a:ea typeface="Assistant"/>
                <a:cs typeface="Assistant"/>
                <a:sym typeface="Assistant"/>
              </a:rPr>
              <a:t>Infrastructure build-out &amp; scalable growth</a:t>
            </a:r>
            <a:endParaRPr>
              <a:solidFill>
                <a:schemeClr val="accent6"/>
              </a:solidFill>
              <a:latin typeface="Assistant"/>
              <a:ea typeface="Assistant"/>
              <a:cs typeface="Assistant"/>
              <a:sym typeface="Assistan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6"/>
          <p:cNvSpPr txBox="1"/>
          <p:nvPr>
            <p:ph type="title"/>
          </p:nvPr>
        </p:nvSpPr>
        <p:spPr>
          <a:xfrm>
            <a:off x="1690250" y="1012075"/>
            <a:ext cx="6284400" cy="210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Customer Experience</a:t>
            </a:r>
            <a:endParaRPr/>
          </a:p>
          <a:p>
            <a:pPr indent="0" lvl="0" marL="0" rtl="0" algn="r">
              <a:spcBef>
                <a:spcPts val="0"/>
              </a:spcBef>
              <a:spcAft>
                <a:spcPts val="0"/>
              </a:spcAft>
              <a:buNone/>
            </a:pPr>
            <a:r>
              <a:rPr lang="en"/>
              <a:t>Solutions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7"/>
          <p:cNvSpPr/>
          <p:nvPr/>
        </p:nvSpPr>
        <p:spPr>
          <a:xfrm>
            <a:off x="935609" y="1305211"/>
            <a:ext cx="466892" cy="466892"/>
          </a:xfrm>
          <a:custGeom>
            <a:rect b="b" l="l" r="r" t="t"/>
            <a:pathLst>
              <a:path extrusionOk="0" h="209134" w="209134">
                <a:moveTo>
                  <a:pt x="104971" y="16347"/>
                </a:moveTo>
                <a:cubicBezTo>
                  <a:pt x="122446" y="16347"/>
                  <a:pt x="137813" y="17426"/>
                  <a:pt x="150680" y="19607"/>
                </a:cubicBezTo>
                <a:cubicBezTo>
                  <a:pt x="160287" y="21225"/>
                  <a:pt x="168179" y="27107"/>
                  <a:pt x="172615" y="35121"/>
                </a:cubicBezTo>
                <a:lnTo>
                  <a:pt x="36616" y="35121"/>
                </a:lnTo>
                <a:cubicBezTo>
                  <a:pt x="41052" y="27156"/>
                  <a:pt x="48944" y="21323"/>
                  <a:pt x="58527" y="19681"/>
                </a:cubicBezTo>
                <a:cubicBezTo>
                  <a:pt x="71639" y="17475"/>
                  <a:pt x="87276" y="16347"/>
                  <a:pt x="104971" y="16347"/>
                </a:cubicBezTo>
                <a:close/>
                <a:moveTo>
                  <a:pt x="176463" y="51468"/>
                </a:moveTo>
                <a:lnTo>
                  <a:pt x="176463" y="106197"/>
                </a:lnTo>
                <a:lnTo>
                  <a:pt x="32670" y="106197"/>
                </a:lnTo>
                <a:lnTo>
                  <a:pt x="32670" y="51468"/>
                </a:lnTo>
                <a:close/>
                <a:moveTo>
                  <a:pt x="57179" y="135607"/>
                </a:moveTo>
                <a:cubicBezTo>
                  <a:pt x="52669" y="135607"/>
                  <a:pt x="49018" y="139283"/>
                  <a:pt x="49018" y="143793"/>
                </a:cubicBezTo>
                <a:cubicBezTo>
                  <a:pt x="49018" y="148303"/>
                  <a:pt x="52669" y="151954"/>
                  <a:pt x="57179" y="151954"/>
                </a:cubicBezTo>
                <a:cubicBezTo>
                  <a:pt x="61689" y="151954"/>
                  <a:pt x="65365" y="148303"/>
                  <a:pt x="65365" y="143793"/>
                </a:cubicBezTo>
                <a:cubicBezTo>
                  <a:pt x="65365" y="139283"/>
                  <a:pt x="61689" y="135607"/>
                  <a:pt x="57179" y="135607"/>
                </a:cubicBezTo>
                <a:close/>
                <a:moveTo>
                  <a:pt x="151954" y="135607"/>
                </a:moveTo>
                <a:cubicBezTo>
                  <a:pt x="147445" y="135607"/>
                  <a:pt x="143793" y="139283"/>
                  <a:pt x="143793" y="143793"/>
                </a:cubicBezTo>
                <a:cubicBezTo>
                  <a:pt x="143793" y="148303"/>
                  <a:pt x="147445" y="151954"/>
                  <a:pt x="151954" y="151954"/>
                </a:cubicBezTo>
                <a:cubicBezTo>
                  <a:pt x="156464" y="151954"/>
                  <a:pt x="160116" y="148303"/>
                  <a:pt x="160116" y="143793"/>
                </a:cubicBezTo>
                <a:cubicBezTo>
                  <a:pt x="160116" y="139283"/>
                  <a:pt x="156464" y="135607"/>
                  <a:pt x="151954" y="135607"/>
                </a:cubicBezTo>
                <a:close/>
                <a:moveTo>
                  <a:pt x="176463" y="122544"/>
                </a:moveTo>
                <a:lnTo>
                  <a:pt x="176463" y="149504"/>
                </a:lnTo>
                <a:lnTo>
                  <a:pt x="176463" y="164209"/>
                </a:lnTo>
                <a:lnTo>
                  <a:pt x="32670" y="164209"/>
                </a:lnTo>
                <a:lnTo>
                  <a:pt x="32670" y="122544"/>
                </a:lnTo>
                <a:close/>
                <a:moveTo>
                  <a:pt x="49018" y="180556"/>
                </a:moveTo>
                <a:lnTo>
                  <a:pt x="49018" y="184625"/>
                </a:lnTo>
                <a:cubicBezTo>
                  <a:pt x="49018" y="189134"/>
                  <a:pt x="45341" y="192811"/>
                  <a:pt x="40856" y="192811"/>
                </a:cubicBezTo>
                <a:cubicBezTo>
                  <a:pt x="36347" y="192811"/>
                  <a:pt x="32670" y="189134"/>
                  <a:pt x="32670" y="184625"/>
                </a:cubicBezTo>
                <a:lnTo>
                  <a:pt x="32670" y="180556"/>
                </a:lnTo>
                <a:close/>
                <a:moveTo>
                  <a:pt x="176463" y="180556"/>
                </a:moveTo>
                <a:lnTo>
                  <a:pt x="176463" y="184625"/>
                </a:lnTo>
                <a:cubicBezTo>
                  <a:pt x="176463" y="189134"/>
                  <a:pt x="172787" y="192811"/>
                  <a:pt x="168302" y="192811"/>
                </a:cubicBezTo>
                <a:cubicBezTo>
                  <a:pt x="163792" y="192811"/>
                  <a:pt x="160116" y="189134"/>
                  <a:pt x="160116" y="184625"/>
                </a:cubicBezTo>
                <a:lnTo>
                  <a:pt x="160116" y="180556"/>
                </a:lnTo>
                <a:close/>
                <a:moveTo>
                  <a:pt x="104971" y="0"/>
                </a:moveTo>
                <a:cubicBezTo>
                  <a:pt x="86369" y="0"/>
                  <a:pt x="69825" y="1201"/>
                  <a:pt x="55806" y="3578"/>
                </a:cubicBezTo>
                <a:cubicBezTo>
                  <a:pt x="32940" y="7451"/>
                  <a:pt x="16347" y="27082"/>
                  <a:pt x="16347" y="50243"/>
                </a:cubicBezTo>
                <a:lnTo>
                  <a:pt x="16347" y="71884"/>
                </a:lnTo>
                <a:lnTo>
                  <a:pt x="0" y="71884"/>
                </a:lnTo>
                <a:lnTo>
                  <a:pt x="0" y="106197"/>
                </a:lnTo>
                <a:lnTo>
                  <a:pt x="16347" y="106197"/>
                </a:lnTo>
                <a:lnTo>
                  <a:pt x="16347" y="184625"/>
                </a:lnTo>
                <a:cubicBezTo>
                  <a:pt x="16347" y="198153"/>
                  <a:pt x="27327" y="209133"/>
                  <a:pt x="40856" y="209133"/>
                </a:cubicBezTo>
                <a:cubicBezTo>
                  <a:pt x="54360" y="209133"/>
                  <a:pt x="65365" y="198153"/>
                  <a:pt x="65365" y="184625"/>
                </a:cubicBezTo>
                <a:lnTo>
                  <a:pt x="65365" y="180556"/>
                </a:lnTo>
                <a:lnTo>
                  <a:pt x="143793" y="180556"/>
                </a:lnTo>
                <a:lnTo>
                  <a:pt x="143793" y="184625"/>
                </a:lnTo>
                <a:cubicBezTo>
                  <a:pt x="143793" y="198153"/>
                  <a:pt x="154773" y="209133"/>
                  <a:pt x="168302" y="209133"/>
                </a:cubicBezTo>
                <a:cubicBezTo>
                  <a:pt x="181806" y="209133"/>
                  <a:pt x="192811" y="198153"/>
                  <a:pt x="192811" y="184625"/>
                </a:cubicBezTo>
                <a:lnTo>
                  <a:pt x="192811" y="106197"/>
                </a:lnTo>
                <a:lnTo>
                  <a:pt x="209133" y="106197"/>
                </a:lnTo>
                <a:lnTo>
                  <a:pt x="209133" y="71884"/>
                </a:lnTo>
                <a:lnTo>
                  <a:pt x="192811" y="71884"/>
                </a:lnTo>
                <a:lnTo>
                  <a:pt x="192811" y="50145"/>
                </a:lnTo>
                <a:cubicBezTo>
                  <a:pt x="192811" y="38969"/>
                  <a:pt x="188840" y="28136"/>
                  <a:pt x="181635" y="19607"/>
                </a:cubicBezTo>
                <a:cubicBezTo>
                  <a:pt x="174429" y="11053"/>
                  <a:pt x="164405" y="5343"/>
                  <a:pt x="153376" y="3480"/>
                </a:cubicBezTo>
                <a:cubicBezTo>
                  <a:pt x="139626" y="1176"/>
                  <a:pt x="123353" y="0"/>
                  <a:pt x="104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7"/>
          <p:cNvSpPr txBox="1"/>
          <p:nvPr/>
        </p:nvSpPr>
        <p:spPr>
          <a:xfrm>
            <a:off x="864675" y="1840825"/>
            <a:ext cx="2796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Archivo ExtraBold"/>
                <a:ea typeface="Archivo ExtraBold"/>
                <a:cs typeface="Archivo ExtraBold"/>
                <a:sym typeface="Archivo ExtraBold"/>
              </a:rPr>
              <a:t>Increase Shuttle Frequency</a:t>
            </a:r>
            <a:endParaRPr sz="2400">
              <a:solidFill>
                <a:schemeClr val="dk1"/>
              </a:solidFill>
              <a:latin typeface="Assistant"/>
              <a:ea typeface="Assistant"/>
              <a:cs typeface="Assistant"/>
              <a:sym typeface="Assistant"/>
            </a:endParaRPr>
          </a:p>
        </p:txBody>
      </p:sp>
      <p:sp>
        <p:nvSpPr>
          <p:cNvPr id="1099" name="Google Shape;1099;p67"/>
          <p:cNvSpPr/>
          <p:nvPr/>
        </p:nvSpPr>
        <p:spPr>
          <a:xfrm>
            <a:off x="864675" y="3174100"/>
            <a:ext cx="3252300" cy="934200"/>
          </a:xfrm>
          <a:prstGeom prst="round2DiagRect">
            <a:avLst>
              <a:gd fmla="val 26802"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6"/>
                </a:solidFill>
                <a:latin typeface="Assistant"/>
                <a:ea typeface="Assistant"/>
                <a:cs typeface="Assistant"/>
                <a:sym typeface="Assistant"/>
              </a:rPr>
              <a:t>Reduce shuttle intervals from every 20 minutes to </a:t>
            </a:r>
            <a:r>
              <a:rPr b="1" lang="en" sz="1300">
                <a:solidFill>
                  <a:schemeClr val="accent6"/>
                </a:solidFill>
                <a:latin typeface="Assistant"/>
                <a:ea typeface="Assistant"/>
                <a:cs typeface="Assistant"/>
                <a:sym typeface="Assistant"/>
              </a:rPr>
              <a:t>every 10 minutes</a:t>
            </a:r>
            <a:r>
              <a:rPr lang="en" sz="1300">
                <a:solidFill>
                  <a:schemeClr val="accent6"/>
                </a:solidFill>
                <a:latin typeface="Assistant"/>
                <a:ea typeface="Assistant"/>
                <a:cs typeface="Assistant"/>
                <a:sym typeface="Assistant"/>
              </a:rPr>
              <a:t> to encourage passengers to use Lots 5 and 6</a:t>
            </a:r>
            <a:endParaRPr sz="1300">
              <a:latin typeface="Archivo"/>
              <a:ea typeface="Archivo"/>
              <a:cs typeface="Archivo"/>
              <a:sym typeface="Archivo"/>
            </a:endParaRPr>
          </a:p>
        </p:txBody>
      </p:sp>
      <p:pic>
        <p:nvPicPr>
          <p:cNvPr id="1100" name="Google Shape;1100;p67"/>
          <p:cNvPicPr preferRelativeResize="0"/>
          <p:nvPr/>
        </p:nvPicPr>
        <p:blipFill>
          <a:blip r:embed="rId3">
            <a:alphaModFix/>
          </a:blip>
          <a:stretch>
            <a:fillRect/>
          </a:stretch>
        </p:blipFill>
        <p:spPr>
          <a:xfrm>
            <a:off x="4523575" y="1358700"/>
            <a:ext cx="3640200" cy="2426100"/>
          </a:xfrm>
          <a:prstGeom prst="roundRect">
            <a:avLst>
              <a:gd fmla="val 6553" name="adj"/>
            </a:avLst>
          </a:prstGeom>
          <a:noFill/>
          <a:ln>
            <a:noFill/>
          </a:ln>
          <a:effectLst>
            <a:outerShdw blurRad="114300" rotWithShape="0" algn="bl" dir="3000000" dist="7620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1"/>
          <p:cNvSpPr txBox="1"/>
          <p:nvPr>
            <p:ph idx="3" type="title"/>
          </p:nvPr>
        </p:nvSpPr>
        <p:spPr>
          <a:xfrm>
            <a:off x="2150438" y="1083130"/>
            <a:ext cx="8022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01</a:t>
            </a:r>
            <a:endParaRPr>
              <a:solidFill>
                <a:schemeClr val="lt2"/>
              </a:solidFill>
            </a:endParaRPr>
          </a:p>
        </p:txBody>
      </p:sp>
      <p:sp>
        <p:nvSpPr>
          <p:cNvPr id="689" name="Google Shape;689;p41"/>
          <p:cNvSpPr txBox="1"/>
          <p:nvPr>
            <p:ph idx="9" type="title"/>
          </p:nvPr>
        </p:nvSpPr>
        <p:spPr>
          <a:xfrm>
            <a:off x="3018163" y="2855544"/>
            <a:ext cx="8022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03</a:t>
            </a:r>
            <a:endParaRPr>
              <a:solidFill>
                <a:schemeClr val="lt2"/>
              </a:solidFill>
            </a:endParaRPr>
          </a:p>
        </p:txBody>
      </p:sp>
      <p:sp>
        <p:nvSpPr>
          <p:cNvPr id="690" name="Google Shape;690;p41"/>
          <p:cNvSpPr txBox="1"/>
          <p:nvPr>
            <p:ph idx="15" type="title"/>
          </p:nvPr>
        </p:nvSpPr>
        <p:spPr>
          <a:xfrm>
            <a:off x="6312421" y="2855544"/>
            <a:ext cx="8022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04</a:t>
            </a:r>
            <a:endParaRPr>
              <a:solidFill>
                <a:schemeClr val="lt2"/>
              </a:solidFill>
            </a:endParaRPr>
          </a:p>
        </p:txBody>
      </p:sp>
      <p:sp>
        <p:nvSpPr>
          <p:cNvPr id="691" name="Google Shape;691;p41"/>
          <p:cNvSpPr txBox="1"/>
          <p:nvPr>
            <p:ph idx="6" type="title"/>
          </p:nvPr>
        </p:nvSpPr>
        <p:spPr>
          <a:xfrm>
            <a:off x="5398037" y="1083118"/>
            <a:ext cx="802200" cy="6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02</a:t>
            </a:r>
            <a:endParaRPr>
              <a:solidFill>
                <a:schemeClr val="lt2"/>
              </a:solidFill>
            </a:endParaRPr>
          </a:p>
        </p:txBody>
      </p:sp>
      <p:sp>
        <p:nvSpPr>
          <p:cNvPr id="692" name="Google Shape;692;p41"/>
          <p:cNvSpPr txBox="1"/>
          <p:nvPr/>
        </p:nvSpPr>
        <p:spPr>
          <a:xfrm>
            <a:off x="1100425" y="1716425"/>
            <a:ext cx="28089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Executive Overview</a:t>
            </a:r>
            <a:endParaRPr b="1" sz="2000">
              <a:solidFill>
                <a:schemeClr val="dk1"/>
              </a:solidFill>
              <a:latin typeface="Archivo"/>
              <a:ea typeface="Archivo"/>
              <a:cs typeface="Archivo"/>
              <a:sym typeface="Archivo"/>
            </a:endParaRPr>
          </a:p>
        </p:txBody>
      </p:sp>
      <p:sp>
        <p:nvSpPr>
          <p:cNvPr id="693" name="Google Shape;693;p41"/>
          <p:cNvSpPr txBox="1"/>
          <p:nvPr/>
        </p:nvSpPr>
        <p:spPr>
          <a:xfrm>
            <a:off x="4469075" y="1716425"/>
            <a:ext cx="2660100" cy="5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Data Visualizations</a:t>
            </a:r>
            <a:endParaRPr b="1" sz="2000">
              <a:solidFill>
                <a:schemeClr val="dk1"/>
              </a:solidFill>
              <a:latin typeface="Archivo"/>
              <a:ea typeface="Archivo"/>
              <a:cs typeface="Archivo"/>
              <a:sym typeface="Archivo"/>
            </a:endParaRPr>
          </a:p>
        </p:txBody>
      </p:sp>
      <p:sp>
        <p:nvSpPr>
          <p:cNvPr id="694" name="Google Shape;694;p41"/>
          <p:cNvSpPr txBox="1"/>
          <p:nvPr/>
        </p:nvSpPr>
        <p:spPr>
          <a:xfrm>
            <a:off x="2089225" y="3445975"/>
            <a:ext cx="2660100" cy="7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rchivo"/>
                <a:ea typeface="Archivo"/>
                <a:cs typeface="Archivo"/>
                <a:sym typeface="Archivo"/>
              </a:rPr>
              <a:t>Recommendations</a:t>
            </a:r>
            <a:endParaRPr b="1" sz="2000">
              <a:solidFill>
                <a:schemeClr val="dk1"/>
              </a:solidFill>
              <a:latin typeface="Archivo"/>
              <a:ea typeface="Archivo"/>
              <a:cs typeface="Archivo"/>
              <a:sym typeface="Archivo"/>
            </a:endParaRPr>
          </a:p>
        </p:txBody>
      </p:sp>
      <p:sp>
        <p:nvSpPr>
          <p:cNvPr id="695" name="Google Shape;695;p41"/>
          <p:cNvSpPr txBox="1"/>
          <p:nvPr/>
        </p:nvSpPr>
        <p:spPr>
          <a:xfrm>
            <a:off x="5658125" y="3445975"/>
            <a:ext cx="21108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Archivo"/>
                <a:ea typeface="Archivo"/>
                <a:cs typeface="Archivo"/>
                <a:sym typeface="Archivo"/>
              </a:rPr>
              <a:t>Implementation</a:t>
            </a:r>
            <a:endParaRPr b="1" sz="2000">
              <a:solidFill>
                <a:schemeClr val="dk1"/>
              </a:solidFill>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68"/>
          <p:cNvSpPr txBox="1"/>
          <p:nvPr/>
        </p:nvSpPr>
        <p:spPr>
          <a:xfrm>
            <a:off x="1089650" y="831075"/>
            <a:ext cx="5071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lt2"/>
                </a:solidFill>
                <a:latin typeface="Assistant"/>
                <a:ea typeface="Assistant"/>
                <a:cs typeface="Assistant"/>
                <a:sym typeface="Assistant"/>
              </a:rPr>
              <a:t>Real-Time Shuttle Location Map</a:t>
            </a:r>
            <a:endParaRPr b="1" sz="2300">
              <a:solidFill>
                <a:schemeClr val="lt2"/>
              </a:solidFill>
              <a:latin typeface="Assistant"/>
              <a:ea typeface="Assistant"/>
              <a:cs typeface="Assistant"/>
              <a:sym typeface="Assistant"/>
            </a:endParaRPr>
          </a:p>
        </p:txBody>
      </p:sp>
      <p:pic>
        <p:nvPicPr>
          <p:cNvPr id="1106" name="Google Shape;1106;p68"/>
          <p:cNvPicPr preferRelativeResize="0"/>
          <p:nvPr/>
        </p:nvPicPr>
        <p:blipFill rotWithShape="1">
          <a:blip r:embed="rId3">
            <a:alphaModFix amt="79000"/>
          </a:blip>
          <a:srcRect b="8234" l="28573" r="28197" t="6876"/>
          <a:stretch/>
        </p:blipFill>
        <p:spPr>
          <a:xfrm>
            <a:off x="4556650" y="2129900"/>
            <a:ext cx="1075800" cy="1947000"/>
          </a:xfrm>
          <a:prstGeom prst="roundRect">
            <a:avLst>
              <a:gd fmla="val 16667" name="adj"/>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1107" name="Google Shape;1107;p68"/>
          <p:cNvPicPr preferRelativeResize="0"/>
          <p:nvPr/>
        </p:nvPicPr>
        <p:blipFill>
          <a:blip r:embed="rId4">
            <a:alphaModFix/>
          </a:blip>
          <a:stretch>
            <a:fillRect/>
          </a:stretch>
        </p:blipFill>
        <p:spPr>
          <a:xfrm>
            <a:off x="5788272" y="1270321"/>
            <a:ext cx="916350" cy="3109728"/>
          </a:xfrm>
          <a:prstGeom prst="rect">
            <a:avLst/>
          </a:prstGeom>
          <a:noFill/>
          <a:ln>
            <a:noFill/>
          </a:ln>
          <a:effectLst>
            <a:outerShdw blurRad="57150" rotWithShape="0" algn="bl" dir="5400000" dist="19050">
              <a:srgbClr val="000000">
                <a:alpha val="50000"/>
              </a:srgbClr>
            </a:outerShdw>
          </a:effectLst>
        </p:spPr>
      </p:pic>
      <p:sp>
        <p:nvSpPr>
          <p:cNvPr id="1108" name="Google Shape;1108;p68"/>
          <p:cNvSpPr/>
          <p:nvPr/>
        </p:nvSpPr>
        <p:spPr>
          <a:xfrm>
            <a:off x="6092066" y="2894486"/>
            <a:ext cx="272400" cy="6126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pic>
        <p:nvPicPr>
          <p:cNvPr id="1109" name="Google Shape;1109;p68"/>
          <p:cNvPicPr preferRelativeResize="0"/>
          <p:nvPr/>
        </p:nvPicPr>
        <p:blipFill rotWithShape="1">
          <a:blip r:embed="rId5">
            <a:alphaModFix/>
          </a:blip>
          <a:srcRect b="24649" l="36472" r="37336" t="24379"/>
          <a:stretch/>
        </p:blipFill>
        <p:spPr>
          <a:xfrm flipH="1" rot="10800000">
            <a:off x="6108199" y="3015025"/>
            <a:ext cx="172974" cy="176750"/>
          </a:xfrm>
          <a:prstGeom prst="rect">
            <a:avLst/>
          </a:prstGeom>
          <a:no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pic>
      <p:sp>
        <p:nvSpPr>
          <p:cNvPr id="1110" name="Google Shape;1110;p68"/>
          <p:cNvSpPr/>
          <p:nvPr/>
        </p:nvSpPr>
        <p:spPr>
          <a:xfrm rot="-5400000">
            <a:off x="6019861" y="2314200"/>
            <a:ext cx="1237800" cy="552900"/>
          </a:xfrm>
          <a:prstGeom prst="triangle">
            <a:avLst>
              <a:gd fmla="val 22920" name="adj"/>
            </a:avLst>
          </a:prstGeom>
          <a:solidFill>
            <a:srgbClr val="C2C2C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1111" name="Google Shape;1111;p68"/>
          <p:cNvSpPr txBox="1"/>
          <p:nvPr/>
        </p:nvSpPr>
        <p:spPr>
          <a:xfrm>
            <a:off x="948025" y="1237975"/>
            <a:ext cx="15051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Assistant"/>
              <a:ea typeface="Assistant"/>
              <a:cs typeface="Assistant"/>
              <a:sym typeface="Assistant"/>
            </a:endParaRPr>
          </a:p>
        </p:txBody>
      </p:sp>
      <p:pic>
        <p:nvPicPr>
          <p:cNvPr id="1112" name="Google Shape;1112;p68"/>
          <p:cNvPicPr preferRelativeResize="0"/>
          <p:nvPr/>
        </p:nvPicPr>
        <p:blipFill rotWithShape="1">
          <a:blip r:embed="rId6">
            <a:alphaModFix amt="90000"/>
          </a:blip>
          <a:srcRect b="9880" l="9454" r="10288" t="10698"/>
          <a:stretch/>
        </p:blipFill>
        <p:spPr>
          <a:xfrm>
            <a:off x="6950237" y="2007714"/>
            <a:ext cx="1184750" cy="1172350"/>
          </a:xfrm>
          <a:prstGeom prst="rect">
            <a:avLst/>
          </a:prstGeom>
          <a:noFill/>
          <a:ln cap="flat"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pic>
      <p:sp>
        <p:nvSpPr>
          <p:cNvPr id="1113" name="Google Shape;1113;p68"/>
          <p:cNvSpPr/>
          <p:nvPr/>
        </p:nvSpPr>
        <p:spPr>
          <a:xfrm>
            <a:off x="769501" y="884146"/>
            <a:ext cx="304208" cy="372781"/>
          </a:xfrm>
          <a:custGeom>
            <a:rect b="b" l="l" r="r" t="t"/>
            <a:pathLst>
              <a:path extrusionOk="0" h="209134" w="168303">
                <a:moveTo>
                  <a:pt x="86615" y="16347"/>
                </a:moveTo>
                <a:lnTo>
                  <a:pt x="86615" y="32670"/>
                </a:lnTo>
                <a:lnTo>
                  <a:pt x="16348" y="32670"/>
                </a:lnTo>
                <a:lnTo>
                  <a:pt x="16348" y="24509"/>
                </a:lnTo>
                <a:cubicBezTo>
                  <a:pt x="16348" y="19999"/>
                  <a:pt x="20024" y="16347"/>
                  <a:pt x="24510" y="16347"/>
                </a:cubicBezTo>
                <a:close/>
                <a:moveTo>
                  <a:pt x="119285" y="16347"/>
                </a:moveTo>
                <a:lnTo>
                  <a:pt x="119285" y="32670"/>
                </a:lnTo>
                <a:lnTo>
                  <a:pt x="102938" y="32670"/>
                </a:lnTo>
                <a:lnTo>
                  <a:pt x="102938" y="16347"/>
                </a:lnTo>
                <a:close/>
                <a:moveTo>
                  <a:pt x="143794" y="16347"/>
                </a:moveTo>
                <a:cubicBezTo>
                  <a:pt x="148303" y="16347"/>
                  <a:pt x="151955" y="19999"/>
                  <a:pt x="151955" y="24509"/>
                </a:cubicBezTo>
                <a:lnTo>
                  <a:pt x="151955" y="32670"/>
                </a:lnTo>
                <a:lnTo>
                  <a:pt x="135632" y="32670"/>
                </a:lnTo>
                <a:lnTo>
                  <a:pt x="135632" y="16347"/>
                </a:lnTo>
                <a:close/>
                <a:moveTo>
                  <a:pt x="84556" y="81688"/>
                </a:moveTo>
                <a:cubicBezTo>
                  <a:pt x="89066" y="81688"/>
                  <a:pt x="92742" y="85364"/>
                  <a:pt x="92742" y="89874"/>
                </a:cubicBezTo>
                <a:cubicBezTo>
                  <a:pt x="92742" y="94359"/>
                  <a:pt x="89066" y="98035"/>
                  <a:pt x="84556" y="98035"/>
                </a:cubicBezTo>
                <a:cubicBezTo>
                  <a:pt x="80071" y="98035"/>
                  <a:pt x="76395" y="94359"/>
                  <a:pt x="76395" y="89874"/>
                </a:cubicBezTo>
                <a:cubicBezTo>
                  <a:pt x="76395" y="85364"/>
                  <a:pt x="80071" y="81688"/>
                  <a:pt x="84556" y="81688"/>
                </a:cubicBezTo>
                <a:close/>
                <a:moveTo>
                  <a:pt x="84556" y="65365"/>
                </a:moveTo>
                <a:cubicBezTo>
                  <a:pt x="71052" y="65365"/>
                  <a:pt x="60047" y="76345"/>
                  <a:pt x="60047" y="89874"/>
                </a:cubicBezTo>
                <a:cubicBezTo>
                  <a:pt x="60047" y="103378"/>
                  <a:pt x="71052" y="114382"/>
                  <a:pt x="84556" y="114382"/>
                </a:cubicBezTo>
                <a:cubicBezTo>
                  <a:pt x="98085" y="114382"/>
                  <a:pt x="109065" y="103378"/>
                  <a:pt x="109065" y="89874"/>
                </a:cubicBezTo>
                <a:cubicBezTo>
                  <a:pt x="109065" y="76345"/>
                  <a:pt x="98085" y="65365"/>
                  <a:pt x="84556" y="65365"/>
                </a:cubicBezTo>
                <a:close/>
                <a:moveTo>
                  <a:pt x="72302" y="114382"/>
                </a:moveTo>
                <a:cubicBezTo>
                  <a:pt x="58797" y="114382"/>
                  <a:pt x="47793" y="125362"/>
                  <a:pt x="47793" y="138891"/>
                </a:cubicBezTo>
                <a:lnTo>
                  <a:pt x="47793" y="178497"/>
                </a:lnTo>
                <a:lnTo>
                  <a:pt x="60047" y="178497"/>
                </a:lnTo>
                <a:lnTo>
                  <a:pt x="60047" y="209133"/>
                </a:lnTo>
                <a:lnTo>
                  <a:pt x="76395" y="209133"/>
                </a:lnTo>
                <a:lnTo>
                  <a:pt x="76395" y="162175"/>
                </a:lnTo>
                <a:lnTo>
                  <a:pt x="64140" y="162175"/>
                </a:lnTo>
                <a:lnTo>
                  <a:pt x="64140" y="138891"/>
                </a:lnTo>
                <a:cubicBezTo>
                  <a:pt x="64140" y="134382"/>
                  <a:pt x="67817" y="130705"/>
                  <a:pt x="72302" y="130705"/>
                </a:cubicBezTo>
                <a:lnTo>
                  <a:pt x="96810" y="130705"/>
                </a:lnTo>
                <a:cubicBezTo>
                  <a:pt x="101320" y="130705"/>
                  <a:pt x="104996" y="134382"/>
                  <a:pt x="104996" y="138891"/>
                </a:cubicBezTo>
                <a:lnTo>
                  <a:pt x="104996" y="162175"/>
                </a:lnTo>
                <a:lnTo>
                  <a:pt x="92742" y="162175"/>
                </a:lnTo>
                <a:lnTo>
                  <a:pt x="92742" y="209133"/>
                </a:lnTo>
                <a:lnTo>
                  <a:pt x="109065" y="209133"/>
                </a:lnTo>
                <a:lnTo>
                  <a:pt x="109065" y="178497"/>
                </a:lnTo>
                <a:lnTo>
                  <a:pt x="121319" y="178497"/>
                </a:lnTo>
                <a:lnTo>
                  <a:pt x="121319" y="138891"/>
                </a:lnTo>
                <a:cubicBezTo>
                  <a:pt x="121319" y="125362"/>
                  <a:pt x="110339" y="114382"/>
                  <a:pt x="96810" y="114382"/>
                </a:cubicBezTo>
                <a:close/>
                <a:moveTo>
                  <a:pt x="24510" y="0"/>
                </a:moveTo>
                <a:cubicBezTo>
                  <a:pt x="11005" y="0"/>
                  <a:pt x="1" y="11004"/>
                  <a:pt x="1" y="24509"/>
                </a:cubicBezTo>
                <a:lnTo>
                  <a:pt x="1" y="209133"/>
                </a:lnTo>
                <a:lnTo>
                  <a:pt x="16348" y="209133"/>
                </a:lnTo>
                <a:lnTo>
                  <a:pt x="16348" y="49018"/>
                </a:lnTo>
                <a:lnTo>
                  <a:pt x="151955" y="49018"/>
                </a:lnTo>
                <a:lnTo>
                  <a:pt x="151955" y="209133"/>
                </a:lnTo>
                <a:lnTo>
                  <a:pt x="168303" y="209133"/>
                </a:lnTo>
                <a:lnTo>
                  <a:pt x="168303" y="24509"/>
                </a:lnTo>
                <a:cubicBezTo>
                  <a:pt x="168303" y="11004"/>
                  <a:pt x="157298" y="0"/>
                  <a:pt x="143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8"/>
          <p:cNvSpPr/>
          <p:nvPr/>
        </p:nvSpPr>
        <p:spPr>
          <a:xfrm>
            <a:off x="769500" y="2184150"/>
            <a:ext cx="3104100" cy="6351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5"/>
                </a:solidFill>
                <a:latin typeface="Assistant ExtraBold"/>
                <a:ea typeface="Assistant ExtraBold"/>
                <a:cs typeface="Assistant ExtraBold"/>
                <a:sym typeface="Assistant ExtraBold"/>
              </a:rPr>
              <a:t>QR Codes</a:t>
            </a:r>
            <a:r>
              <a:rPr lang="en" sz="1300">
                <a:solidFill>
                  <a:schemeClr val="accent5"/>
                </a:solidFill>
                <a:latin typeface="Assistant"/>
                <a:ea typeface="Assistant"/>
                <a:cs typeface="Assistant"/>
                <a:sym typeface="Assistant"/>
              </a:rPr>
              <a:t> placed at shuttle stops, linking directly to the map</a:t>
            </a:r>
            <a:endParaRPr>
              <a:latin typeface="Assistant"/>
              <a:ea typeface="Assistant"/>
              <a:cs typeface="Assistant"/>
              <a:sym typeface="Assistant"/>
            </a:endParaRPr>
          </a:p>
        </p:txBody>
      </p:sp>
      <p:sp>
        <p:nvSpPr>
          <p:cNvPr id="1115" name="Google Shape;1115;p68"/>
          <p:cNvSpPr/>
          <p:nvPr/>
        </p:nvSpPr>
        <p:spPr>
          <a:xfrm>
            <a:off x="769500" y="3209550"/>
            <a:ext cx="3104100" cy="6351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accent5"/>
                </a:solidFill>
                <a:latin typeface="Assistant ExtraBold"/>
                <a:ea typeface="Assistant ExtraBold"/>
                <a:cs typeface="Assistant ExtraBold"/>
                <a:sym typeface="Assistant ExtraBold"/>
              </a:rPr>
              <a:t>Live tracking</a:t>
            </a:r>
            <a:r>
              <a:rPr lang="en" sz="1300">
                <a:solidFill>
                  <a:schemeClr val="accent5"/>
                </a:solidFill>
                <a:latin typeface="Assistant"/>
                <a:ea typeface="Assistant"/>
                <a:cs typeface="Assistant"/>
                <a:sym typeface="Assistant"/>
              </a:rPr>
              <a:t> for shuttle arrivals, departures, and wait times</a:t>
            </a:r>
            <a:endParaRPr>
              <a:latin typeface="Assistant"/>
              <a:ea typeface="Assistant"/>
              <a:cs typeface="Assistant"/>
              <a:sym typeface="Assistan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9"/>
          <p:cNvSpPr/>
          <p:nvPr/>
        </p:nvSpPr>
        <p:spPr>
          <a:xfrm>
            <a:off x="4830425" y="598500"/>
            <a:ext cx="3596100" cy="3946500"/>
          </a:xfrm>
          <a:prstGeom prst="rect">
            <a:avLst/>
          </a:prstGeom>
          <a:solidFill>
            <a:schemeClr val="accent6"/>
          </a:solidFill>
          <a:ln cap="flat" cmpd="sng" w="8200">
            <a:solidFill>
              <a:schemeClr val="dk2"/>
            </a:solidFill>
            <a:prstDash val="solid"/>
            <a:round/>
            <a:headEnd len="sm" w="sm" type="none"/>
            <a:tailEnd len="sm" w="sm" type="none"/>
          </a:ln>
          <a:effectLst>
            <a:outerShdw blurRad="71438" rotWithShape="0" algn="bl" dir="8100000" dist="114300">
              <a:srgbClr val="000000">
                <a:alpha val="40000"/>
              </a:srgbClr>
            </a:outerShdw>
          </a:effectLst>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21" name="Google Shape;1121;p69"/>
          <p:cNvSpPr txBox="1"/>
          <p:nvPr/>
        </p:nvSpPr>
        <p:spPr>
          <a:xfrm>
            <a:off x="864675" y="1840825"/>
            <a:ext cx="2796600" cy="5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Archivo ExtraBold"/>
                <a:ea typeface="Archivo ExtraBold"/>
                <a:cs typeface="Archivo ExtraBold"/>
                <a:sym typeface="Archivo ExtraBold"/>
              </a:rPr>
              <a:t>Relocate TNC pick-up and </a:t>
            </a:r>
            <a:r>
              <a:rPr lang="en" sz="2400">
                <a:solidFill>
                  <a:schemeClr val="lt2"/>
                </a:solidFill>
                <a:latin typeface="Archivo ExtraBold"/>
                <a:ea typeface="Archivo ExtraBold"/>
                <a:cs typeface="Archivo ExtraBold"/>
                <a:sym typeface="Archivo ExtraBold"/>
              </a:rPr>
              <a:t>drop-off </a:t>
            </a:r>
            <a:r>
              <a:rPr lang="en" sz="2400">
                <a:solidFill>
                  <a:schemeClr val="lt2"/>
                </a:solidFill>
                <a:latin typeface="Archivo ExtraBold"/>
                <a:ea typeface="Archivo ExtraBold"/>
                <a:cs typeface="Archivo ExtraBold"/>
                <a:sym typeface="Archivo ExtraBold"/>
              </a:rPr>
              <a:t>areas</a:t>
            </a:r>
            <a:endParaRPr sz="2400">
              <a:solidFill>
                <a:schemeClr val="dk1"/>
              </a:solidFill>
              <a:latin typeface="Assistant"/>
              <a:ea typeface="Assistant"/>
              <a:cs typeface="Assistant"/>
              <a:sym typeface="Assistant"/>
            </a:endParaRPr>
          </a:p>
        </p:txBody>
      </p:sp>
      <p:grpSp>
        <p:nvGrpSpPr>
          <p:cNvPr id="1122" name="Google Shape;1122;p69"/>
          <p:cNvGrpSpPr/>
          <p:nvPr/>
        </p:nvGrpSpPr>
        <p:grpSpPr>
          <a:xfrm>
            <a:off x="976930" y="1373949"/>
            <a:ext cx="512934" cy="466883"/>
            <a:chOff x="1487200" y="4421025"/>
            <a:chExt cx="483125" cy="439750"/>
          </a:xfrm>
        </p:grpSpPr>
        <p:sp>
          <p:nvSpPr>
            <p:cNvPr id="1123" name="Google Shape;1123;p69"/>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124" name="Google Shape;1124;p69"/>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125" name="Google Shape;1125;p69"/>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sp>
          <p:nvSpPr>
            <p:cNvPr id="1126" name="Google Shape;1126;p69"/>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137850" lIns="137850" spcFirstLastPara="1" rIns="137850" wrap="square" tIns="137850">
              <a:noAutofit/>
            </a:bodyPr>
            <a:lstStyle/>
            <a:p>
              <a:pPr indent="0" lvl="0" marL="0" rtl="0" algn="l">
                <a:spcBef>
                  <a:spcPts val="0"/>
                </a:spcBef>
                <a:spcAft>
                  <a:spcPts val="0"/>
                </a:spcAft>
                <a:buNone/>
              </a:pPr>
              <a:r>
                <a:t/>
              </a:r>
              <a:endParaRPr sz="2111">
                <a:solidFill>
                  <a:schemeClr val="lt2"/>
                </a:solidFill>
              </a:endParaRPr>
            </a:p>
          </p:txBody>
        </p:sp>
      </p:grpSp>
      <p:sp>
        <p:nvSpPr>
          <p:cNvPr id="1127" name="Google Shape;1127;p69"/>
          <p:cNvSpPr/>
          <p:nvPr/>
        </p:nvSpPr>
        <p:spPr>
          <a:xfrm rot="5400000">
            <a:off x="4394191" y="2077600"/>
            <a:ext cx="3547200" cy="988200"/>
          </a:xfrm>
          <a:prstGeom prst="round2SameRect">
            <a:avLst>
              <a:gd fmla="val 50000" name="adj1"/>
              <a:gd fmla="val 0" name="adj2"/>
            </a:avLst>
          </a:prstGeom>
          <a:noFill/>
          <a:ln cap="flat" cmpd="sng" w="65550">
            <a:solidFill>
              <a:srgbClr val="40566D"/>
            </a:solidFill>
            <a:prstDash val="solid"/>
            <a:round/>
            <a:headEnd len="sm" w="sm" type="none"/>
            <a:tailEnd len="sm" w="sm" type="none"/>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28" name="Google Shape;1128;p69"/>
          <p:cNvSpPr/>
          <p:nvPr/>
        </p:nvSpPr>
        <p:spPr>
          <a:xfrm rot="5400000">
            <a:off x="4531810" y="2390182"/>
            <a:ext cx="2580300" cy="363300"/>
          </a:xfrm>
          <a:prstGeom prst="round2SameRect">
            <a:avLst>
              <a:gd fmla="val 50000" name="adj1"/>
              <a:gd fmla="val 0" name="adj2"/>
            </a:avLst>
          </a:prstGeom>
          <a:solidFill>
            <a:srgbClr val="40566D"/>
          </a:solidFill>
          <a:ln cap="flat" cmpd="sng" w="8200">
            <a:solidFill>
              <a:schemeClr val="dk2"/>
            </a:solidFill>
            <a:prstDash val="solid"/>
            <a:round/>
            <a:headEnd len="sm" w="sm" type="none"/>
            <a:tailEnd len="sm" w="sm" type="none"/>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29" name="Google Shape;1129;p69"/>
          <p:cNvSpPr/>
          <p:nvPr/>
        </p:nvSpPr>
        <p:spPr>
          <a:xfrm>
            <a:off x="5633742" y="828550"/>
            <a:ext cx="126000" cy="453000"/>
          </a:xfrm>
          <a:prstGeom prst="rect">
            <a:avLst/>
          </a:prstGeom>
          <a:solidFill>
            <a:schemeClr val="accent6"/>
          </a:solidFill>
          <a:ln>
            <a:noFill/>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30" name="Google Shape;1130;p69"/>
          <p:cNvSpPr/>
          <p:nvPr/>
        </p:nvSpPr>
        <p:spPr>
          <a:xfrm>
            <a:off x="5633742" y="3861903"/>
            <a:ext cx="126000" cy="453000"/>
          </a:xfrm>
          <a:prstGeom prst="rect">
            <a:avLst/>
          </a:prstGeom>
          <a:solidFill>
            <a:schemeClr val="accent6"/>
          </a:solidFill>
          <a:ln>
            <a:noFill/>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31" name="Google Shape;1131;p69"/>
          <p:cNvSpPr/>
          <p:nvPr/>
        </p:nvSpPr>
        <p:spPr>
          <a:xfrm>
            <a:off x="7026641" y="763909"/>
            <a:ext cx="988200" cy="3615900"/>
          </a:xfrm>
          <a:prstGeom prst="rect">
            <a:avLst/>
          </a:prstGeom>
          <a:solidFill>
            <a:srgbClr val="9FA0A4"/>
          </a:solidFill>
          <a:ln cap="flat" cmpd="sng" w="8200">
            <a:solidFill>
              <a:schemeClr val="dk2"/>
            </a:solidFill>
            <a:prstDash val="solid"/>
            <a:round/>
            <a:headEnd len="sm" w="sm" type="none"/>
            <a:tailEnd len="sm" w="sm" type="none"/>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32" name="Google Shape;1132;p69"/>
          <p:cNvSpPr txBox="1"/>
          <p:nvPr/>
        </p:nvSpPr>
        <p:spPr>
          <a:xfrm rot="5400000">
            <a:off x="7013321" y="2373191"/>
            <a:ext cx="1014900" cy="397200"/>
          </a:xfrm>
          <a:prstGeom prst="rect">
            <a:avLst/>
          </a:prstGeom>
          <a:noFill/>
          <a:ln>
            <a:noFill/>
          </a:ln>
          <a:effectLst>
            <a:outerShdw blurRad="114300" rotWithShape="0" algn="bl" dir="5400000" dist="28575">
              <a:srgbClr val="000000">
                <a:alpha val="70000"/>
              </a:srgbClr>
            </a:outerShdw>
          </a:effectLst>
        </p:spPr>
        <p:txBody>
          <a:bodyPr anchorCtr="0" anchor="t" bIns="78650" lIns="78650" spcFirstLastPara="1" rIns="78650" wrap="square" tIns="78650">
            <a:spAutoFit/>
          </a:bodyPr>
          <a:lstStyle/>
          <a:p>
            <a:pPr indent="0" lvl="0" marL="0" rtl="0" algn="ctr">
              <a:spcBef>
                <a:spcPts val="0"/>
              </a:spcBef>
              <a:spcAft>
                <a:spcPts val="0"/>
              </a:spcAft>
              <a:buNone/>
            </a:pPr>
            <a:r>
              <a:rPr lang="en" sz="1548">
                <a:solidFill>
                  <a:schemeClr val="accent6"/>
                </a:solidFill>
                <a:latin typeface="Assistant"/>
                <a:ea typeface="Assistant"/>
                <a:cs typeface="Assistant"/>
                <a:sym typeface="Assistant"/>
              </a:rPr>
              <a:t>Terminal</a:t>
            </a:r>
            <a:endParaRPr sz="1548">
              <a:solidFill>
                <a:schemeClr val="accent6"/>
              </a:solidFill>
              <a:latin typeface="Assistant"/>
              <a:ea typeface="Assistant"/>
              <a:cs typeface="Assistant"/>
              <a:sym typeface="Assistant"/>
            </a:endParaRPr>
          </a:p>
        </p:txBody>
      </p:sp>
      <p:sp>
        <p:nvSpPr>
          <p:cNvPr id="1133" name="Google Shape;1133;p69"/>
          <p:cNvSpPr/>
          <p:nvPr/>
        </p:nvSpPr>
        <p:spPr>
          <a:xfrm>
            <a:off x="6506073" y="1015936"/>
            <a:ext cx="285300" cy="656700"/>
          </a:xfrm>
          <a:prstGeom prst="ellipse">
            <a:avLst/>
          </a:prstGeom>
          <a:noFill/>
          <a:ln cap="flat" cmpd="sng" w="24600">
            <a:solidFill>
              <a:srgbClr val="FF0000"/>
            </a:solidFill>
            <a:prstDash val="solid"/>
            <a:round/>
            <a:headEnd len="sm" w="sm" type="none"/>
            <a:tailEnd len="sm" w="sm" type="none"/>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34" name="Google Shape;1134;p69"/>
          <p:cNvSpPr/>
          <p:nvPr/>
        </p:nvSpPr>
        <p:spPr>
          <a:xfrm>
            <a:off x="5514330" y="1350194"/>
            <a:ext cx="285300" cy="656700"/>
          </a:xfrm>
          <a:prstGeom prst="ellipse">
            <a:avLst/>
          </a:prstGeom>
          <a:noFill/>
          <a:ln cap="flat" cmpd="sng" w="24600">
            <a:solidFill>
              <a:srgbClr val="FF0000"/>
            </a:solidFill>
            <a:prstDash val="solid"/>
            <a:round/>
            <a:headEnd len="sm" w="sm" type="none"/>
            <a:tailEnd len="sm" w="sm" type="none"/>
          </a:ln>
        </p:spPr>
        <p:txBody>
          <a:bodyPr anchorCtr="0" anchor="ctr" bIns="78650" lIns="78650" spcFirstLastPara="1" rIns="78650" wrap="square" tIns="78650">
            <a:noAutofit/>
          </a:bodyPr>
          <a:lstStyle/>
          <a:p>
            <a:pPr indent="0" lvl="0" marL="0" rtl="0" algn="ctr">
              <a:spcBef>
                <a:spcPts val="0"/>
              </a:spcBef>
              <a:spcAft>
                <a:spcPts val="0"/>
              </a:spcAft>
              <a:buNone/>
            </a:pPr>
            <a:r>
              <a:t/>
            </a:r>
            <a:endParaRPr sz="1204">
              <a:latin typeface="Assistant"/>
              <a:ea typeface="Assistant"/>
              <a:cs typeface="Assistant"/>
              <a:sym typeface="Assistant"/>
            </a:endParaRPr>
          </a:p>
        </p:txBody>
      </p:sp>
      <p:sp>
        <p:nvSpPr>
          <p:cNvPr id="1135" name="Google Shape;1135;p69"/>
          <p:cNvSpPr txBox="1"/>
          <p:nvPr/>
        </p:nvSpPr>
        <p:spPr>
          <a:xfrm>
            <a:off x="4552238" y="1415600"/>
            <a:ext cx="1207500" cy="77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highlight>
                  <a:srgbClr val="FFFF00"/>
                </a:highlight>
                <a:latin typeface="Assistant"/>
                <a:ea typeface="Assistant"/>
                <a:cs typeface="Assistant"/>
                <a:sym typeface="Assistant"/>
              </a:rPr>
              <a:t>New</a:t>
            </a:r>
            <a:endParaRPr sz="1200">
              <a:solidFill>
                <a:schemeClr val="dk1"/>
              </a:solidFill>
              <a:highlight>
                <a:srgbClr val="FFFF00"/>
              </a:highlight>
              <a:latin typeface="Assistant"/>
              <a:ea typeface="Assistant"/>
              <a:cs typeface="Assistant"/>
              <a:sym typeface="Assistant"/>
            </a:endParaRPr>
          </a:p>
          <a:p>
            <a:pPr indent="0" lvl="0" marL="0" rtl="0" algn="ctr">
              <a:spcBef>
                <a:spcPts val="0"/>
              </a:spcBef>
              <a:spcAft>
                <a:spcPts val="0"/>
              </a:spcAft>
              <a:buNone/>
            </a:pPr>
            <a:r>
              <a:rPr lang="en" sz="1200">
                <a:solidFill>
                  <a:schemeClr val="dk1"/>
                </a:solidFill>
                <a:highlight>
                  <a:srgbClr val="FFFF00"/>
                </a:highlight>
                <a:latin typeface="Assistant"/>
                <a:ea typeface="Assistant"/>
                <a:cs typeface="Assistant"/>
                <a:sym typeface="Assistant"/>
              </a:rPr>
              <a:t>Location</a:t>
            </a:r>
            <a:endParaRPr sz="1200">
              <a:solidFill>
                <a:schemeClr val="dk1"/>
              </a:solidFill>
              <a:highlight>
                <a:srgbClr val="FFFF00"/>
              </a:highlight>
              <a:latin typeface="Assistant"/>
              <a:ea typeface="Assistant"/>
              <a:cs typeface="Assistant"/>
              <a:sym typeface="Assistant"/>
            </a:endParaRPr>
          </a:p>
        </p:txBody>
      </p:sp>
      <p:cxnSp>
        <p:nvCxnSpPr>
          <p:cNvPr id="1136" name="Google Shape;1136;p69"/>
          <p:cNvCxnSpPr>
            <a:stCxn id="1133" idx="2"/>
            <a:endCxn id="1134" idx="6"/>
          </p:cNvCxnSpPr>
          <p:nvPr/>
        </p:nvCxnSpPr>
        <p:spPr>
          <a:xfrm flipH="1">
            <a:off x="5799573" y="1344286"/>
            <a:ext cx="706500" cy="334200"/>
          </a:xfrm>
          <a:prstGeom prst="straightConnector1">
            <a:avLst/>
          </a:prstGeom>
          <a:noFill/>
          <a:ln cap="flat" cmpd="sng" w="19050">
            <a:solidFill>
              <a:srgbClr val="FF0000"/>
            </a:solidFill>
            <a:prstDash val="solid"/>
            <a:round/>
            <a:headEnd len="med" w="med" type="none"/>
            <a:tailEnd len="med" w="med" type="triangle"/>
          </a:ln>
        </p:spPr>
      </p:cxnSp>
      <p:sp>
        <p:nvSpPr>
          <p:cNvPr id="1137" name="Google Shape;1137;p69"/>
          <p:cNvSpPr/>
          <p:nvPr/>
        </p:nvSpPr>
        <p:spPr>
          <a:xfrm>
            <a:off x="492375" y="3285125"/>
            <a:ext cx="3168900" cy="858000"/>
          </a:xfrm>
          <a:prstGeom prst="round2DiagRect">
            <a:avLst>
              <a:gd fmla="val 44379" name="adj1"/>
              <a:gd fmla="val 0" name="adj2"/>
            </a:avLst>
          </a:prstGeom>
          <a:solidFill>
            <a:srgbClr val="918F8F"/>
          </a:solidFill>
          <a:ln cap="flat" cmpd="sng" w="9525">
            <a:solidFill>
              <a:srgbClr val="B0CBCE"/>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ssistant Medium"/>
                <a:ea typeface="Assistant Medium"/>
                <a:cs typeface="Assistant Medium"/>
                <a:sym typeface="Assistant Medium"/>
              </a:rPr>
              <a:t>Moving the TNC drop-off/pick up significantly </a:t>
            </a:r>
            <a:r>
              <a:rPr b="1" lang="en">
                <a:solidFill>
                  <a:srgbClr val="FFFFFF"/>
                </a:solidFill>
                <a:latin typeface="Assistant"/>
                <a:ea typeface="Assistant"/>
                <a:cs typeface="Assistant"/>
                <a:sym typeface="Assistant"/>
              </a:rPr>
              <a:t>reduces congestion</a:t>
            </a:r>
            <a:endParaRPr b="1">
              <a:solidFill>
                <a:srgbClr val="FFFFFF"/>
              </a:solidFill>
              <a:latin typeface="Assistant"/>
              <a:ea typeface="Assistant"/>
              <a:cs typeface="Assistant"/>
              <a:sym typeface="Assistant"/>
            </a:endParaRPr>
          </a:p>
          <a:p>
            <a:pPr indent="0" lvl="0" marL="0" rtl="0" algn="ctr">
              <a:spcBef>
                <a:spcPts val="0"/>
              </a:spcBef>
              <a:spcAft>
                <a:spcPts val="0"/>
              </a:spcAft>
              <a:buNone/>
            </a:pPr>
            <a:r>
              <a:rPr lang="en">
                <a:solidFill>
                  <a:srgbClr val="FFFFFF"/>
                </a:solidFill>
                <a:latin typeface="Assistant Medium"/>
                <a:ea typeface="Assistant Medium"/>
                <a:cs typeface="Assistant Medium"/>
                <a:sym typeface="Assistant Medium"/>
              </a:rPr>
              <a:t>near terminal entrances </a:t>
            </a:r>
            <a:endParaRPr>
              <a:latin typeface="Assistant Medium"/>
              <a:ea typeface="Assistant Medium"/>
              <a:cs typeface="Assistant Medium"/>
              <a:sym typeface="Assistant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70"/>
          <p:cNvSpPr txBox="1"/>
          <p:nvPr>
            <p:ph idx="2" type="title"/>
          </p:nvPr>
        </p:nvSpPr>
        <p:spPr>
          <a:xfrm>
            <a:off x="5946825" y="1121123"/>
            <a:ext cx="22464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04</a:t>
            </a:r>
            <a:endParaRPr>
              <a:solidFill>
                <a:schemeClr val="lt2"/>
              </a:solidFill>
            </a:endParaRPr>
          </a:p>
        </p:txBody>
      </p:sp>
      <p:grpSp>
        <p:nvGrpSpPr>
          <p:cNvPr id="1143" name="Google Shape;1143;p70"/>
          <p:cNvGrpSpPr/>
          <p:nvPr/>
        </p:nvGrpSpPr>
        <p:grpSpPr>
          <a:xfrm>
            <a:off x="1288440" y="1417596"/>
            <a:ext cx="839234" cy="3120282"/>
            <a:chOff x="1288440" y="1417596"/>
            <a:chExt cx="839234" cy="3120282"/>
          </a:xfrm>
        </p:grpSpPr>
        <p:sp>
          <p:nvSpPr>
            <p:cNvPr id="1144" name="Google Shape;1144;p70"/>
            <p:cNvSpPr/>
            <p:nvPr/>
          </p:nvSpPr>
          <p:spPr>
            <a:xfrm>
              <a:off x="1288440" y="2281598"/>
              <a:ext cx="839234" cy="139210"/>
            </a:xfrm>
            <a:custGeom>
              <a:rect b="b" l="l" r="r" t="t"/>
              <a:pathLst>
                <a:path extrusionOk="0" h="1786" w="10767">
                  <a:moveTo>
                    <a:pt x="0" y="0"/>
                  </a:moveTo>
                  <a:lnTo>
                    <a:pt x="0" y="1786"/>
                  </a:lnTo>
                  <a:lnTo>
                    <a:pt x="10767" y="1786"/>
                  </a:lnTo>
                  <a:lnTo>
                    <a:pt x="10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0"/>
            <p:cNvSpPr/>
            <p:nvPr/>
          </p:nvSpPr>
          <p:spPr>
            <a:xfrm>
              <a:off x="1288440" y="2808746"/>
              <a:ext cx="839234" cy="1729132"/>
            </a:xfrm>
            <a:custGeom>
              <a:rect b="b" l="l" r="r" t="t"/>
              <a:pathLst>
                <a:path extrusionOk="0" h="22184" w="10767">
                  <a:moveTo>
                    <a:pt x="0" y="0"/>
                  </a:moveTo>
                  <a:lnTo>
                    <a:pt x="0" y="22184"/>
                  </a:lnTo>
                  <a:lnTo>
                    <a:pt x="10767" y="22184"/>
                  </a:lnTo>
                  <a:lnTo>
                    <a:pt x="10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0"/>
            <p:cNvSpPr/>
            <p:nvPr/>
          </p:nvSpPr>
          <p:spPr>
            <a:xfrm>
              <a:off x="1288440" y="2420731"/>
              <a:ext cx="839234" cy="198292"/>
            </a:xfrm>
            <a:custGeom>
              <a:rect b="b" l="l" r="r" t="t"/>
              <a:pathLst>
                <a:path extrusionOk="0" h="2544" w="10767">
                  <a:moveTo>
                    <a:pt x="0" y="1"/>
                  </a:moveTo>
                  <a:lnTo>
                    <a:pt x="2327" y="2544"/>
                  </a:lnTo>
                  <a:lnTo>
                    <a:pt x="8495" y="2544"/>
                  </a:lnTo>
                  <a:lnTo>
                    <a:pt x="10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0"/>
            <p:cNvSpPr/>
            <p:nvPr/>
          </p:nvSpPr>
          <p:spPr>
            <a:xfrm>
              <a:off x="1288440" y="2083382"/>
              <a:ext cx="839234" cy="198292"/>
            </a:xfrm>
            <a:custGeom>
              <a:rect b="b" l="l" r="r" t="t"/>
              <a:pathLst>
                <a:path extrusionOk="0" h="2544" w="10767">
                  <a:moveTo>
                    <a:pt x="2327" y="0"/>
                  </a:moveTo>
                  <a:lnTo>
                    <a:pt x="0" y="2543"/>
                  </a:lnTo>
                  <a:lnTo>
                    <a:pt x="10767" y="2543"/>
                  </a:lnTo>
                  <a:lnTo>
                    <a:pt x="8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0"/>
            <p:cNvSpPr/>
            <p:nvPr/>
          </p:nvSpPr>
          <p:spPr>
            <a:xfrm>
              <a:off x="1288440" y="2618948"/>
              <a:ext cx="839234" cy="194083"/>
            </a:xfrm>
            <a:custGeom>
              <a:rect b="b" l="l" r="r" t="t"/>
              <a:pathLst>
                <a:path extrusionOk="0" h="2490" w="10767">
                  <a:moveTo>
                    <a:pt x="2327" y="1"/>
                  </a:moveTo>
                  <a:lnTo>
                    <a:pt x="0" y="2490"/>
                  </a:lnTo>
                  <a:lnTo>
                    <a:pt x="10767" y="2490"/>
                  </a:lnTo>
                  <a:lnTo>
                    <a:pt x="8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0"/>
            <p:cNvSpPr/>
            <p:nvPr/>
          </p:nvSpPr>
          <p:spPr>
            <a:xfrm>
              <a:off x="1874590" y="1417596"/>
              <a:ext cx="25410" cy="759184"/>
            </a:xfrm>
            <a:custGeom>
              <a:rect b="b" l="l" r="r" t="t"/>
              <a:pathLst>
                <a:path extrusionOk="0" h="9740" w="326">
                  <a:moveTo>
                    <a:pt x="1" y="0"/>
                  </a:moveTo>
                  <a:lnTo>
                    <a:pt x="1" y="9739"/>
                  </a:lnTo>
                  <a:lnTo>
                    <a:pt x="325" y="9739"/>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0"/>
            <p:cNvSpPr/>
            <p:nvPr/>
          </p:nvSpPr>
          <p:spPr>
            <a:xfrm>
              <a:off x="1802880" y="1767651"/>
              <a:ext cx="25410" cy="409133"/>
            </a:xfrm>
            <a:custGeom>
              <a:rect b="b" l="l" r="r" t="t"/>
              <a:pathLst>
                <a:path extrusionOk="0" h="5249" w="326">
                  <a:moveTo>
                    <a:pt x="1" y="0"/>
                  </a:moveTo>
                  <a:lnTo>
                    <a:pt x="1" y="5248"/>
                  </a:lnTo>
                  <a:lnTo>
                    <a:pt x="325" y="5248"/>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70"/>
          <p:cNvSpPr/>
          <p:nvPr/>
        </p:nvSpPr>
        <p:spPr>
          <a:xfrm>
            <a:off x="0" y="4849321"/>
            <a:ext cx="95466" cy="33"/>
          </a:xfrm>
          <a:custGeom>
            <a:rect b="b" l="l" r="r" t="t"/>
            <a:pathLst>
              <a:path extrusionOk="0" fill="none" h="1" w="2869">
                <a:moveTo>
                  <a:pt x="1" y="1"/>
                </a:moveTo>
                <a:lnTo>
                  <a:pt x="2868"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0"/>
          <p:cNvSpPr txBox="1"/>
          <p:nvPr/>
        </p:nvSpPr>
        <p:spPr>
          <a:xfrm>
            <a:off x="3881200" y="2604800"/>
            <a:ext cx="4347300" cy="10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Archivo"/>
                <a:ea typeface="Archivo"/>
                <a:cs typeface="Archivo"/>
                <a:sym typeface="Archivo"/>
              </a:rPr>
              <a:t>Implementation</a:t>
            </a:r>
            <a:endParaRPr b="1" sz="3600">
              <a:solidFill>
                <a:schemeClr val="dk1"/>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71"/>
          <p:cNvSpPr txBox="1"/>
          <p:nvPr>
            <p:ph idx="6" type="title"/>
          </p:nvPr>
        </p:nvSpPr>
        <p:spPr>
          <a:xfrm>
            <a:off x="711750" y="245925"/>
            <a:ext cx="7720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 </a:t>
            </a:r>
            <a:r>
              <a:rPr i="1" lang="en">
                <a:latin typeface="Archivo Medium"/>
                <a:ea typeface="Archivo Medium"/>
                <a:cs typeface="Archivo Medium"/>
                <a:sym typeface="Archivo Medium"/>
              </a:rPr>
              <a:t>Timeline</a:t>
            </a:r>
            <a:endParaRPr i="1">
              <a:latin typeface="Archivo Medium"/>
              <a:ea typeface="Archivo Medium"/>
              <a:cs typeface="Archivo Medium"/>
              <a:sym typeface="Archivo Medium"/>
            </a:endParaRPr>
          </a:p>
        </p:txBody>
      </p:sp>
      <p:cxnSp>
        <p:nvCxnSpPr>
          <p:cNvPr id="1158" name="Google Shape;1158;p71"/>
          <p:cNvCxnSpPr/>
          <p:nvPr/>
        </p:nvCxnSpPr>
        <p:spPr>
          <a:xfrm>
            <a:off x="2812917" y="1149294"/>
            <a:ext cx="14400" cy="3398400"/>
          </a:xfrm>
          <a:prstGeom prst="straightConnector1">
            <a:avLst/>
          </a:prstGeom>
          <a:noFill/>
          <a:ln cap="flat" cmpd="sng" w="9525">
            <a:solidFill>
              <a:srgbClr val="373737"/>
            </a:solidFill>
            <a:prstDash val="solid"/>
            <a:round/>
            <a:headEnd len="med" w="med" type="none"/>
            <a:tailEnd len="med" w="med" type="none"/>
          </a:ln>
        </p:spPr>
      </p:cxnSp>
      <p:cxnSp>
        <p:nvCxnSpPr>
          <p:cNvPr id="1159" name="Google Shape;1159;p71"/>
          <p:cNvCxnSpPr/>
          <p:nvPr/>
        </p:nvCxnSpPr>
        <p:spPr>
          <a:xfrm>
            <a:off x="1863150" y="1655425"/>
            <a:ext cx="5334300" cy="22800"/>
          </a:xfrm>
          <a:prstGeom prst="straightConnector1">
            <a:avLst/>
          </a:prstGeom>
          <a:noFill/>
          <a:ln cap="flat" cmpd="sng" w="9525">
            <a:solidFill>
              <a:srgbClr val="373737"/>
            </a:solidFill>
            <a:prstDash val="solid"/>
            <a:round/>
            <a:headEnd len="med" w="med" type="none"/>
            <a:tailEnd len="med" w="med" type="none"/>
          </a:ln>
        </p:spPr>
      </p:cxnSp>
      <p:cxnSp>
        <p:nvCxnSpPr>
          <p:cNvPr id="1160" name="Google Shape;1160;p71"/>
          <p:cNvCxnSpPr/>
          <p:nvPr/>
        </p:nvCxnSpPr>
        <p:spPr>
          <a:xfrm flipH="1">
            <a:off x="3906171" y="1149051"/>
            <a:ext cx="5400" cy="3398700"/>
          </a:xfrm>
          <a:prstGeom prst="straightConnector1">
            <a:avLst/>
          </a:prstGeom>
          <a:noFill/>
          <a:ln cap="flat" cmpd="sng" w="9525">
            <a:solidFill>
              <a:srgbClr val="434343"/>
            </a:solidFill>
            <a:prstDash val="dot"/>
            <a:round/>
            <a:headEnd len="med" w="med" type="none"/>
            <a:tailEnd len="med" w="med" type="none"/>
          </a:ln>
        </p:spPr>
      </p:cxnSp>
      <p:cxnSp>
        <p:nvCxnSpPr>
          <p:cNvPr id="1161" name="Google Shape;1161;p71"/>
          <p:cNvCxnSpPr/>
          <p:nvPr/>
        </p:nvCxnSpPr>
        <p:spPr>
          <a:xfrm flipH="1">
            <a:off x="5004229" y="1149123"/>
            <a:ext cx="6000" cy="3408300"/>
          </a:xfrm>
          <a:prstGeom prst="straightConnector1">
            <a:avLst/>
          </a:prstGeom>
          <a:noFill/>
          <a:ln cap="flat" cmpd="sng" w="9525">
            <a:solidFill>
              <a:srgbClr val="434343"/>
            </a:solidFill>
            <a:prstDash val="dot"/>
            <a:round/>
            <a:headEnd len="med" w="med" type="none"/>
            <a:tailEnd len="med" w="med" type="none"/>
          </a:ln>
        </p:spPr>
      </p:cxnSp>
      <p:cxnSp>
        <p:nvCxnSpPr>
          <p:cNvPr id="1162" name="Google Shape;1162;p71"/>
          <p:cNvCxnSpPr/>
          <p:nvPr/>
        </p:nvCxnSpPr>
        <p:spPr>
          <a:xfrm flipH="1">
            <a:off x="6102281" y="1149224"/>
            <a:ext cx="6600" cy="3398400"/>
          </a:xfrm>
          <a:prstGeom prst="straightConnector1">
            <a:avLst/>
          </a:prstGeom>
          <a:noFill/>
          <a:ln cap="flat" cmpd="sng" w="9525">
            <a:solidFill>
              <a:srgbClr val="434343"/>
            </a:solidFill>
            <a:prstDash val="dot"/>
            <a:round/>
            <a:headEnd len="med" w="med" type="none"/>
            <a:tailEnd len="med" w="med" type="none"/>
          </a:ln>
        </p:spPr>
      </p:cxnSp>
      <p:cxnSp>
        <p:nvCxnSpPr>
          <p:cNvPr id="1163" name="Google Shape;1163;p71"/>
          <p:cNvCxnSpPr/>
          <p:nvPr/>
        </p:nvCxnSpPr>
        <p:spPr>
          <a:xfrm>
            <a:off x="1863150" y="2618241"/>
            <a:ext cx="5334300" cy="22800"/>
          </a:xfrm>
          <a:prstGeom prst="straightConnector1">
            <a:avLst/>
          </a:prstGeom>
          <a:noFill/>
          <a:ln cap="flat" cmpd="sng" w="9525">
            <a:solidFill>
              <a:srgbClr val="373737"/>
            </a:solidFill>
            <a:prstDash val="solid"/>
            <a:round/>
            <a:headEnd len="sm" w="sm" type="none"/>
            <a:tailEnd len="sm" w="sm" type="none"/>
          </a:ln>
        </p:spPr>
      </p:cxnSp>
      <p:cxnSp>
        <p:nvCxnSpPr>
          <p:cNvPr id="1164" name="Google Shape;1164;p71"/>
          <p:cNvCxnSpPr/>
          <p:nvPr/>
        </p:nvCxnSpPr>
        <p:spPr>
          <a:xfrm>
            <a:off x="1863150" y="3581044"/>
            <a:ext cx="5334300" cy="22800"/>
          </a:xfrm>
          <a:prstGeom prst="straightConnector1">
            <a:avLst/>
          </a:prstGeom>
          <a:noFill/>
          <a:ln cap="flat" cmpd="sng" w="9525">
            <a:solidFill>
              <a:srgbClr val="373737"/>
            </a:solidFill>
            <a:prstDash val="solid"/>
            <a:round/>
            <a:headEnd len="sm" w="sm" type="none"/>
            <a:tailEnd len="sm" w="sm" type="none"/>
          </a:ln>
        </p:spPr>
      </p:cxnSp>
      <p:cxnSp>
        <p:nvCxnSpPr>
          <p:cNvPr id="1165" name="Google Shape;1165;p71"/>
          <p:cNvCxnSpPr/>
          <p:nvPr/>
        </p:nvCxnSpPr>
        <p:spPr>
          <a:xfrm>
            <a:off x="1863150" y="4543873"/>
            <a:ext cx="5334300" cy="22800"/>
          </a:xfrm>
          <a:prstGeom prst="straightConnector1">
            <a:avLst/>
          </a:prstGeom>
          <a:noFill/>
          <a:ln cap="flat" cmpd="sng" w="9525">
            <a:solidFill>
              <a:srgbClr val="373737"/>
            </a:solidFill>
            <a:prstDash val="solid"/>
            <a:round/>
            <a:headEnd len="sm" w="sm" type="none"/>
            <a:tailEnd len="sm" w="sm" type="none"/>
          </a:ln>
        </p:spPr>
      </p:cxnSp>
      <p:cxnSp>
        <p:nvCxnSpPr>
          <p:cNvPr id="1166" name="Google Shape;1166;p71"/>
          <p:cNvCxnSpPr/>
          <p:nvPr/>
        </p:nvCxnSpPr>
        <p:spPr>
          <a:xfrm flipH="1">
            <a:off x="3076648" y="1677876"/>
            <a:ext cx="9900" cy="2852700"/>
          </a:xfrm>
          <a:prstGeom prst="straightConnector1">
            <a:avLst/>
          </a:prstGeom>
          <a:noFill/>
          <a:ln cap="flat" cmpd="sng" w="9525">
            <a:solidFill>
              <a:srgbClr val="434343"/>
            </a:solidFill>
            <a:prstDash val="dot"/>
            <a:round/>
            <a:headEnd len="med" w="med" type="none"/>
            <a:tailEnd len="med" w="med" type="none"/>
          </a:ln>
        </p:spPr>
      </p:cxnSp>
      <p:cxnSp>
        <p:nvCxnSpPr>
          <p:cNvPr id="1167" name="Google Shape;1167;p71"/>
          <p:cNvCxnSpPr/>
          <p:nvPr/>
        </p:nvCxnSpPr>
        <p:spPr>
          <a:xfrm flipH="1">
            <a:off x="3357791" y="1677876"/>
            <a:ext cx="2400" cy="2852700"/>
          </a:xfrm>
          <a:prstGeom prst="straightConnector1">
            <a:avLst/>
          </a:prstGeom>
          <a:noFill/>
          <a:ln cap="flat" cmpd="sng" w="9525">
            <a:solidFill>
              <a:srgbClr val="434343"/>
            </a:solidFill>
            <a:prstDash val="dot"/>
            <a:round/>
            <a:headEnd len="med" w="med" type="none"/>
            <a:tailEnd len="med" w="med" type="none"/>
          </a:ln>
        </p:spPr>
      </p:cxnSp>
      <p:cxnSp>
        <p:nvCxnSpPr>
          <p:cNvPr id="1168" name="Google Shape;1168;p71"/>
          <p:cNvCxnSpPr/>
          <p:nvPr/>
        </p:nvCxnSpPr>
        <p:spPr>
          <a:xfrm flipH="1">
            <a:off x="3629948" y="1677876"/>
            <a:ext cx="3900" cy="2852700"/>
          </a:xfrm>
          <a:prstGeom prst="straightConnector1">
            <a:avLst/>
          </a:prstGeom>
          <a:noFill/>
          <a:ln cap="flat" cmpd="sng" w="9525">
            <a:solidFill>
              <a:srgbClr val="434343"/>
            </a:solidFill>
            <a:prstDash val="dot"/>
            <a:round/>
            <a:headEnd len="med" w="med" type="none"/>
            <a:tailEnd len="med" w="med" type="none"/>
          </a:ln>
        </p:spPr>
      </p:cxnSp>
      <p:cxnSp>
        <p:nvCxnSpPr>
          <p:cNvPr id="1169" name="Google Shape;1169;p71"/>
          <p:cNvCxnSpPr/>
          <p:nvPr/>
        </p:nvCxnSpPr>
        <p:spPr>
          <a:xfrm flipH="1">
            <a:off x="4183102" y="1677957"/>
            <a:ext cx="2100" cy="2880000"/>
          </a:xfrm>
          <a:prstGeom prst="straightConnector1">
            <a:avLst/>
          </a:prstGeom>
          <a:noFill/>
          <a:ln cap="flat" cmpd="sng" w="9525">
            <a:solidFill>
              <a:srgbClr val="434343"/>
            </a:solidFill>
            <a:prstDash val="dot"/>
            <a:round/>
            <a:headEnd len="med" w="med" type="none"/>
            <a:tailEnd len="med" w="med" type="none"/>
          </a:ln>
        </p:spPr>
      </p:cxnSp>
      <p:cxnSp>
        <p:nvCxnSpPr>
          <p:cNvPr id="1170" name="Google Shape;1170;p71"/>
          <p:cNvCxnSpPr/>
          <p:nvPr/>
        </p:nvCxnSpPr>
        <p:spPr>
          <a:xfrm>
            <a:off x="4458850" y="1670275"/>
            <a:ext cx="14700" cy="2869500"/>
          </a:xfrm>
          <a:prstGeom prst="straightConnector1">
            <a:avLst/>
          </a:prstGeom>
          <a:noFill/>
          <a:ln cap="flat" cmpd="sng" w="9525">
            <a:solidFill>
              <a:srgbClr val="434343"/>
            </a:solidFill>
            <a:prstDash val="dot"/>
            <a:round/>
            <a:headEnd len="med" w="med" type="none"/>
            <a:tailEnd len="med" w="med" type="none"/>
          </a:ln>
        </p:spPr>
      </p:cxnSp>
      <p:cxnSp>
        <p:nvCxnSpPr>
          <p:cNvPr id="1171" name="Google Shape;1171;p71"/>
          <p:cNvCxnSpPr/>
          <p:nvPr/>
        </p:nvCxnSpPr>
        <p:spPr>
          <a:xfrm flipH="1">
            <a:off x="4727406" y="1670275"/>
            <a:ext cx="5100" cy="2887500"/>
          </a:xfrm>
          <a:prstGeom prst="straightConnector1">
            <a:avLst/>
          </a:prstGeom>
          <a:noFill/>
          <a:ln cap="flat" cmpd="sng" w="9525">
            <a:solidFill>
              <a:srgbClr val="434343"/>
            </a:solidFill>
            <a:prstDash val="dot"/>
            <a:round/>
            <a:headEnd len="med" w="med" type="none"/>
            <a:tailEnd len="med" w="med" type="none"/>
          </a:ln>
        </p:spPr>
      </p:cxnSp>
      <p:cxnSp>
        <p:nvCxnSpPr>
          <p:cNvPr id="1172" name="Google Shape;1172;p71"/>
          <p:cNvCxnSpPr/>
          <p:nvPr/>
        </p:nvCxnSpPr>
        <p:spPr>
          <a:xfrm flipH="1">
            <a:off x="5280858" y="1670380"/>
            <a:ext cx="3000" cy="2896500"/>
          </a:xfrm>
          <a:prstGeom prst="straightConnector1">
            <a:avLst/>
          </a:prstGeom>
          <a:noFill/>
          <a:ln cap="flat" cmpd="sng" w="9525">
            <a:solidFill>
              <a:srgbClr val="434343"/>
            </a:solidFill>
            <a:prstDash val="dot"/>
            <a:round/>
            <a:headEnd len="med" w="med" type="none"/>
            <a:tailEnd len="med" w="med" type="none"/>
          </a:ln>
        </p:spPr>
      </p:cxnSp>
      <p:cxnSp>
        <p:nvCxnSpPr>
          <p:cNvPr id="1173" name="Google Shape;1173;p71"/>
          <p:cNvCxnSpPr/>
          <p:nvPr/>
        </p:nvCxnSpPr>
        <p:spPr>
          <a:xfrm>
            <a:off x="5557502" y="1670380"/>
            <a:ext cx="5400" cy="2896500"/>
          </a:xfrm>
          <a:prstGeom prst="straightConnector1">
            <a:avLst/>
          </a:prstGeom>
          <a:noFill/>
          <a:ln cap="flat" cmpd="sng" w="9525">
            <a:solidFill>
              <a:srgbClr val="434343"/>
            </a:solidFill>
            <a:prstDash val="dot"/>
            <a:round/>
            <a:headEnd len="med" w="med" type="none"/>
            <a:tailEnd len="med" w="med" type="none"/>
          </a:ln>
        </p:spPr>
      </p:cxnSp>
      <p:cxnSp>
        <p:nvCxnSpPr>
          <p:cNvPr id="1174" name="Google Shape;1174;p71"/>
          <p:cNvCxnSpPr/>
          <p:nvPr/>
        </p:nvCxnSpPr>
        <p:spPr>
          <a:xfrm>
            <a:off x="5831158" y="1670380"/>
            <a:ext cx="1500" cy="2877300"/>
          </a:xfrm>
          <a:prstGeom prst="straightConnector1">
            <a:avLst/>
          </a:prstGeom>
          <a:noFill/>
          <a:ln cap="flat" cmpd="sng" w="9525">
            <a:solidFill>
              <a:srgbClr val="434343"/>
            </a:solidFill>
            <a:prstDash val="dot"/>
            <a:round/>
            <a:headEnd len="med" w="med" type="none"/>
            <a:tailEnd len="med" w="med" type="none"/>
          </a:ln>
        </p:spPr>
      </p:cxnSp>
      <p:cxnSp>
        <p:nvCxnSpPr>
          <p:cNvPr id="1175" name="Google Shape;1175;p71"/>
          <p:cNvCxnSpPr/>
          <p:nvPr/>
        </p:nvCxnSpPr>
        <p:spPr>
          <a:xfrm>
            <a:off x="6382510" y="1670380"/>
            <a:ext cx="8700" cy="2886900"/>
          </a:xfrm>
          <a:prstGeom prst="straightConnector1">
            <a:avLst/>
          </a:prstGeom>
          <a:noFill/>
          <a:ln cap="flat" cmpd="sng" w="9525">
            <a:solidFill>
              <a:srgbClr val="434343"/>
            </a:solidFill>
            <a:prstDash val="dot"/>
            <a:round/>
            <a:headEnd len="med" w="med" type="none"/>
            <a:tailEnd len="med" w="med" type="none"/>
          </a:ln>
        </p:spPr>
      </p:cxnSp>
      <p:cxnSp>
        <p:nvCxnSpPr>
          <p:cNvPr id="1176" name="Google Shape;1176;p71"/>
          <p:cNvCxnSpPr/>
          <p:nvPr/>
        </p:nvCxnSpPr>
        <p:spPr>
          <a:xfrm flipH="1">
            <a:off x="6641753" y="1670380"/>
            <a:ext cx="14400" cy="2877300"/>
          </a:xfrm>
          <a:prstGeom prst="straightConnector1">
            <a:avLst/>
          </a:prstGeom>
          <a:noFill/>
          <a:ln cap="flat" cmpd="sng" w="9525">
            <a:solidFill>
              <a:srgbClr val="434343"/>
            </a:solidFill>
            <a:prstDash val="dot"/>
            <a:round/>
            <a:headEnd len="med" w="med" type="none"/>
            <a:tailEnd len="med" w="med" type="none"/>
          </a:ln>
        </p:spPr>
      </p:cxnSp>
      <p:cxnSp>
        <p:nvCxnSpPr>
          <p:cNvPr id="1177" name="Google Shape;1177;p71"/>
          <p:cNvCxnSpPr/>
          <p:nvPr/>
        </p:nvCxnSpPr>
        <p:spPr>
          <a:xfrm>
            <a:off x="6929810" y="1670380"/>
            <a:ext cx="900" cy="2877300"/>
          </a:xfrm>
          <a:prstGeom prst="straightConnector1">
            <a:avLst/>
          </a:prstGeom>
          <a:noFill/>
          <a:ln cap="flat" cmpd="sng" w="9525">
            <a:solidFill>
              <a:srgbClr val="434343"/>
            </a:solidFill>
            <a:prstDash val="dot"/>
            <a:round/>
            <a:headEnd len="med" w="med" type="none"/>
            <a:tailEnd len="med" w="med" type="none"/>
          </a:ln>
        </p:spPr>
      </p:cxnSp>
      <p:sp>
        <p:nvSpPr>
          <p:cNvPr id="1178" name="Google Shape;1178;p71"/>
          <p:cNvSpPr txBox="1"/>
          <p:nvPr/>
        </p:nvSpPr>
        <p:spPr>
          <a:xfrm>
            <a:off x="1888600" y="1976649"/>
            <a:ext cx="87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Utilization</a:t>
            </a:r>
            <a:endParaRPr sz="800">
              <a:solidFill>
                <a:srgbClr val="373737"/>
              </a:solidFill>
              <a:latin typeface="Archivo SemiBold"/>
              <a:ea typeface="Archivo SemiBold"/>
              <a:cs typeface="Archivo SemiBold"/>
              <a:sym typeface="Archivo SemiBold"/>
            </a:endParaRPr>
          </a:p>
        </p:txBody>
      </p:sp>
      <p:sp>
        <p:nvSpPr>
          <p:cNvPr id="1179" name="Google Shape;1179;p71"/>
          <p:cNvSpPr txBox="1"/>
          <p:nvPr/>
        </p:nvSpPr>
        <p:spPr>
          <a:xfrm>
            <a:off x="1833506" y="2943904"/>
            <a:ext cx="92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Modernization</a:t>
            </a:r>
            <a:endParaRPr sz="800">
              <a:latin typeface="Archivo SemiBold"/>
              <a:ea typeface="Archivo SemiBold"/>
              <a:cs typeface="Archivo SemiBold"/>
              <a:sym typeface="Archivo SemiBold"/>
            </a:endParaRPr>
          </a:p>
        </p:txBody>
      </p:sp>
      <p:sp>
        <p:nvSpPr>
          <p:cNvPr id="1180" name="Google Shape;1180;p71"/>
          <p:cNvSpPr txBox="1"/>
          <p:nvPr/>
        </p:nvSpPr>
        <p:spPr>
          <a:xfrm>
            <a:off x="1811525" y="3858300"/>
            <a:ext cx="100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Customer experience</a:t>
            </a:r>
            <a:endParaRPr sz="800">
              <a:solidFill>
                <a:srgbClr val="373737"/>
              </a:solidFill>
              <a:latin typeface="Archivo SemiBold"/>
              <a:ea typeface="Archivo SemiBold"/>
              <a:cs typeface="Archivo SemiBold"/>
              <a:sym typeface="Archivo SemiBold"/>
            </a:endParaRPr>
          </a:p>
        </p:txBody>
      </p:sp>
      <p:sp>
        <p:nvSpPr>
          <p:cNvPr id="1181" name="Google Shape;1181;p71"/>
          <p:cNvSpPr txBox="1"/>
          <p:nvPr/>
        </p:nvSpPr>
        <p:spPr>
          <a:xfrm>
            <a:off x="2812917" y="1238292"/>
            <a:ext cx="1091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Year </a:t>
            </a:r>
            <a:r>
              <a:rPr lang="en" sz="800">
                <a:solidFill>
                  <a:srgbClr val="373737"/>
                </a:solidFill>
                <a:latin typeface="Archivo SemiBold"/>
                <a:ea typeface="Archivo SemiBold"/>
                <a:cs typeface="Archivo SemiBold"/>
                <a:sym typeface="Archivo SemiBold"/>
              </a:rPr>
              <a:t>2</a:t>
            </a:r>
            <a:endParaRPr sz="800">
              <a:solidFill>
                <a:srgbClr val="373737"/>
              </a:solidFill>
              <a:latin typeface="Archivo SemiBold"/>
              <a:ea typeface="Archivo SemiBold"/>
              <a:cs typeface="Archivo SemiBold"/>
              <a:sym typeface="Archivo SemiBold"/>
            </a:endParaRPr>
          </a:p>
        </p:txBody>
      </p:sp>
      <p:sp>
        <p:nvSpPr>
          <p:cNvPr id="1182" name="Google Shape;1182;p71"/>
          <p:cNvSpPr txBox="1"/>
          <p:nvPr/>
        </p:nvSpPr>
        <p:spPr>
          <a:xfrm>
            <a:off x="3911571" y="1238292"/>
            <a:ext cx="1091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Year </a:t>
            </a:r>
            <a:r>
              <a:rPr lang="en" sz="800">
                <a:solidFill>
                  <a:srgbClr val="373737"/>
                </a:solidFill>
                <a:latin typeface="Archivo SemiBold"/>
                <a:ea typeface="Archivo SemiBold"/>
                <a:cs typeface="Archivo SemiBold"/>
                <a:sym typeface="Archivo SemiBold"/>
              </a:rPr>
              <a:t>3</a:t>
            </a:r>
            <a:endParaRPr sz="800">
              <a:solidFill>
                <a:srgbClr val="373737"/>
              </a:solidFill>
              <a:latin typeface="Archivo SemiBold"/>
              <a:ea typeface="Archivo SemiBold"/>
              <a:cs typeface="Archivo SemiBold"/>
              <a:sym typeface="Archivo SemiBold"/>
            </a:endParaRPr>
          </a:p>
        </p:txBody>
      </p:sp>
      <p:sp>
        <p:nvSpPr>
          <p:cNvPr id="1183" name="Google Shape;1183;p71"/>
          <p:cNvSpPr txBox="1"/>
          <p:nvPr/>
        </p:nvSpPr>
        <p:spPr>
          <a:xfrm>
            <a:off x="5006617" y="1238292"/>
            <a:ext cx="1091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Year 4</a:t>
            </a:r>
            <a:endParaRPr sz="800">
              <a:solidFill>
                <a:srgbClr val="373737"/>
              </a:solidFill>
              <a:latin typeface="Archivo SemiBold"/>
              <a:ea typeface="Archivo SemiBold"/>
              <a:cs typeface="Archivo SemiBold"/>
              <a:sym typeface="Archivo SemiBold"/>
            </a:endParaRPr>
          </a:p>
        </p:txBody>
      </p:sp>
      <p:sp>
        <p:nvSpPr>
          <p:cNvPr id="1184" name="Google Shape;1184;p71"/>
          <p:cNvSpPr txBox="1"/>
          <p:nvPr/>
        </p:nvSpPr>
        <p:spPr>
          <a:xfrm>
            <a:off x="6103467" y="1238292"/>
            <a:ext cx="1091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73737"/>
                </a:solidFill>
                <a:latin typeface="Archivo SemiBold"/>
                <a:ea typeface="Archivo SemiBold"/>
                <a:cs typeface="Archivo SemiBold"/>
                <a:sym typeface="Archivo SemiBold"/>
              </a:rPr>
              <a:t>Year 5</a:t>
            </a:r>
            <a:endParaRPr sz="800">
              <a:solidFill>
                <a:srgbClr val="373737"/>
              </a:solidFill>
              <a:latin typeface="Archivo SemiBold"/>
              <a:ea typeface="Archivo SemiBold"/>
              <a:cs typeface="Archivo SemiBold"/>
              <a:sym typeface="Archivo SemiBold"/>
            </a:endParaRPr>
          </a:p>
        </p:txBody>
      </p:sp>
      <p:sp>
        <p:nvSpPr>
          <p:cNvPr id="1185" name="Google Shape;1185;p71"/>
          <p:cNvSpPr/>
          <p:nvPr/>
        </p:nvSpPr>
        <p:spPr>
          <a:xfrm>
            <a:off x="2831613" y="3806688"/>
            <a:ext cx="798000" cy="214500"/>
          </a:xfrm>
          <a:prstGeom prst="homePlate">
            <a:avLst>
              <a:gd fmla="val 50000" name="adj"/>
            </a:avLst>
          </a:prstGeom>
          <a:solidFill>
            <a:schemeClr val="dk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a:ea typeface="Archivo"/>
                <a:cs typeface="Archivo"/>
                <a:sym typeface="Archivo"/>
              </a:rPr>
              <a:t>Cross-Train Employees</a:t>
            </a:r>
            <a:endParaRPr sz="600">
              <a:solidFill>
                <a:srgbClr val="FFFFFF"/>
              </a:solidFill>
              <a:latin typeface="Archivo"/>
              <a:ea typeface="Archivo"/>
              <a:cs typeface="Archivo"/>
              <a:sym typeface="Archivo"/>
            </a:endParaRPr>
          </a:p>
        </p:txBody>
      </p:sp>
      <p:sp>
        <p:nvSpPr>
          <p:cNvPr id="1186" name="Google Shape;1186;p71"/>
          <p:cNvSpPr/>
          <p:nvPr/>
        </p:nvSpPr>
        <p:spPr>
          <a:xfrm>
            <a:off x="3911525" y="4224025"/>
            <a:ext cx="3018300" cy="267300"/>
          </a:xfrm>
          <a:prstGeom prst="homePlate">
            <a:avLst>
              <a:gd fmla="val 50000" name="adj"/>
            </a:avLst>
          </a:prstGeom>
          <a:solidFill>
            <a:schemeClr val="dk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a:ea typeface="Archivo"/>
                <a:cs typeface="Archivo"/>
                <a:sym typeface="Archivo"/>
              </a:rPr>
              <a:t>Increase Shuttle Fleet</a:t>
            </a:r>
            <a:endParaRPr sz="600">
              <a:solidFill>
                <a:srgbClr val="FFFFFF"/>
              </a:solidFill>
              <a:latin typeface="Archivo"/>
              <a:ea typeface="Archivo"/>
              <a:cs typeface="Archivo"/>
              <a:sym typeface="Archivo"/>
            </a:endParaRPr>
          </a:p>
        </p:txBody>
      </p:sp>
      <p:sp>
        <p:nvSpPr>
          <p:cNvPr id="1187" name="Google Shape;1187;p71"/>
          <p:cNvSpPr/>
          <p:nvPr/>
        </p:nvSpPr>
        <p:spPr>
          <a:xfrm>
            <a:off x="3645238" y="3806688"/>
            <a:ext cx="798000" cy="214500"/>
          </a:xfrm>
          <a:prstGeom prst="homePlate">
            <a:avLst>
              <a:gd fmla="val 50000" name="adj"/>
            </a:avLst>
          </a:prstGeom>
          <a:solidFill>
            <a:schemeClr val="dk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a:ea typeface="Archivo"/>
                <a:cs typeface="Archivo"/>
                <a:sym typeface="Archivo"/>
              </a:rPr>
              <a:t>Feedback</a:t>
            </a:r>
            <a:endParaRPr sz="600">
              <a:solidFill>
                <a:srgbClr val="FFFFFF"/>
              </a:solidFill>
              <a:latin typeface="Archivo"/>
              <a:ea typeface="Archivo"/>
              <a:cs typeface="Archivo"/>
              <a:sym typeface="Archivo"/>
            </a:endParaRPr>
          </a:p>
        </p:txBody>
      </p:sp>
      <p:sp>
        <p:nvSpPr>
          <p:cNvPr id="1188" name="Google Shape;1188;p71"/>
          <p:cNvSpPr/>
          <p:nvPr/>
        </p:nvSpPr>
        <p:spPr>
          <a:xfrm>
            <a:off x="2812923" y="1833300"/>
            <a:ext cx="1091400" cy="214500"/>
          </a:xfrm>
          <a:prstGeom prst="homePlate">
            <a:avLst>
              <a:gd fmla="val 50000" name="adj"/>
            </a:avLst>
          </a:prstGeom>
          <a:solidFill>
            <a:schemeClr val="lt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Pilot  dynamic pricing</a:t>
            </a:r>
            <a:endParaRPr sz="600">
              <a:solidFill>
                <a:srgbClr val="FFFFFF"/>
              </a:solidFill>
              <a:latin typeface="Archivo Medium"/>
              <a:ea typeface="Archivo Medium"/>
              <a:cs typeface="Archivo Medium"/>
              <a:sym typeface="Archivo Medium"/>
            </a:endParaRPr>
          </a:p>
        </p:txBody>
      </p:sp>
      <p:sp>
        <p:nvSpPr>
          <p:cNvPr id="1189" name="Google Shape;1189;p71"/>
          <p:cNvSpPr/>
          <p:nvPr/>
        </p:nvSpPr>
        <p:spPr>
          <a:xfrm>
            <a:off x="2812928" y="2202900"/>
            <a:ext cx="4101900" cy="214500"/>
          </a:xfrm>
          <a:prstGeom prst="homePlate">
            <a:avLst>
              <a:gd fmla="val 50000" name="adj"/>
            </a:avLst>
          </a:prstGeom>
          <a:solidFill>
            <a:schemeClr val="lt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Model Learning with New Data</a:t>
            </a:r>
            <a:endParaRPr sz="600">
              <a:solidFill>
                <a:srgbClr val="FFFFFF"/>
              </a:solidFill>
              <a:latin typeface="Archivo Medium"/>
              <a:ea typeface="Archivo Medium"/>
              <a:cs typeface="Archivo Medium"/>
              <a:sym typeface="Archivo Medium"/>
            </a:endParaRPr>
          </a:p>
        </p:txBody>
      </p:sp>
      <p:sp>
        <p:nvSpPr>
          <p:cNvPr id="1190" name="Google Shape;1190;p71"/>
          <p:cNvSpPr/>
          <p:nvPr/>
        </p:nvSpPr>
        <p:spPr>
          <a:xfrm>
            <a:off x="2812928" y="3251275"/>
            <a:ext cx="4101900" cy="214500"/>
          </a:xfrm>
          <a:prstGeom prst="homePlate">
            <a:avLst>
              <a:gd fmla="val 50000" name="adj"/>
            </a:avLst>
          </a:prstGeom>
          <a:solidFill>
            <a:schemeClr val="accent1"/>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Performance Reviews</a:t>
            </a:r>
            <a:endParaRPr sz="600">
              <a:solidFill>
                <a:srgbClr val="FFFFFF"/>
              </a:solidFill>
              <a:latin typeface="Archivo Medium"/>
              <a:ea typeface="Archivo Medium"/>
              <a:cs typeface="Archivo Medium"/>
              <a:sym typeface="Archivo Medium"/>
            </a:endParaRPr>
          </a:p>
        </p:txBody>
      </p:sp>
      <p:sp>
        <p:nvSpPr>
          <p:cNvPr id="1191" name="Google Shape;1191;p71"/>
          <p:cNvSpPr/>
          <p:nvPr/>
        </p:nvSpPr>
        <p:spPr>
          <a:xfrm>
            <a:off x="2812926" y="2686525"/>
            <a:ext cx="1091400" cy="214500"/>
          </a:xfrm>
          <a:prstGeom prst="homePlate">
            <a:avLst>
              <a:gd fmla="val 50000" name="adj"/>
            </a:avLst>
          </a:prstGeom>
          <a:solidFill>
            <a:schemeClr val="accent1"/>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Lot signage</a:t>
            </a:r>
            <a:endParaRPr sz="600">
              <a:solidFill>
                <a:srgbClr val="FFFFFF"/>
              </a:solidFill>
              <a:latin typeface="Archivo Medium"/>
              <a:ea typeface="Archivo Medium"/>
              <a:cs typeface="Archivo Medium"/>
              <a:sym typeface="Archivo Medium"/>
            </a:endParaRPr>
          </a:p>
        </p:txBody>
      </p:sp>
      <p:sp>
        <p:nvSpPr>
          <p:cNvPr id="1192" name="Google Shape;1192;p71"/>
          <p:cNvSpPr/>
          <p:nvPr/>
        </p:nvSpPr>
        <p:spPr>
          <a:xfrm>
            <a:off x="3911575" y="1833325"/>
            <a:ext cx="3018300" cy="214500"/>
          </a:xfrm>
          <a:prstGeom prst="homePlate">
            <a:avLst>
              <a:gd fmla="val 50000" name="adj"/>
            </a:avLst>
          </a:prstGeom>
          <a:solidFill>
            <a:schemeClr val="lt2"/>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Full Integration with TIBA System</a:t>
            </a:r>
            <a:endParaRPr sz="600">
              <a:solidFill>
                <a:srgbClr val="FFFFFF"/>
              </a:solidFill>
              <a:latin typeface="Archivo Medium"/>
              <a:ea typeface="Archivo Medium"/>
              <a:cs typeface="Archivo Medium"/>
              <a:sym typeface="Archivo Medium"/>
            </a:endParaRPr>
          </a:p>
        </p:txBody>
      </p:sp>
      <p:sp>
        <p:nvSpPr>
          <p:cNvPr id="1193" name="Google Shape;1193;p71"/>
          <p:cNvSpPr/>
          <p:nvPr/>
        </p:nvSpPr>
        <p:spPr>
          <a:xfrm>
            <a:off x="3911575" y="2686525"/>
            <a:ext cx="3003300" cy="214500"/>
          </a:xfrm>
          <a:prstGeom prst="homePlate">
            <a:avLst>
              <a:gd fmla="val 50000" name="adj"/>
            </a:avLst>
          </a:prstGeom>
          <a:solidFill>
            <a:schemeClr val="accent1"/>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Long-Term Success Metrics</a:t>
            </a:r>
            <a:endParaRPr sz="600">
              <a:solidFill>
                <a:srgbClr val="FFFFFF"/>
              </a:solidFill>
              <a:latin typeface="Archivo Medium"/>
              <a:ea typeface="Archivo Medium"/>
              <a:cs typeface="Archivo Medium"/>
              <a:sym typeface="Archivo Medium"/>
            </a:endParaRPr>
          </a:p>
        </p:txBody>
      </p:sp>
      <p:sp>
        <p:nvSpPr>
          <p:cNvPr id="1194" name="Google Shape;1194;p71"/>
          <p:cNvSpPr/>
          <p:nvPr/>
        </p:nvSpPr>
        <p:spPr>
          <a:xfrm>
            <a:off x="2812926" y="2968900"/>
            <a:ext cx="1091400" cy="214500"/>
          </a:xfrm>
          <a:prstGeom prst="homePlate">
            <a:avLst>
              <a:gd fmla="val 50000" name="adj"/>
            </a:avLst>
          </a:prstGeom>
          <a:solidFill>
            <a:schemeClr val="accent1"/>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EV Charging Rollout</a:t>
            </a:r>
            <a:endParaRPr sz="600">
              <a:solidFill>
                <a:srgbClr val="FFFFFF"/>
              </a:solidFill>
              <a:latin typeface="Archivo Medium"/>
              <a:ea typeface="Archivo Medium"/>
              <a:cs typeface="Archivo Medium"/>
              <a:sym typeface="Archivo Medium"/>
            </a:endParaRPr>
          </a:p>
        </p:txBody>
      </p:sp>
      <p:sp>
        <p:nvSpPr>
          <p:cNvPr id="1195" name="Google Shape;1195;p71"/>
          <p:cNvSpPr/>
          <p:nvPr/>
        </p:nvSpPr>
        <p:spPr>
          <a:xfrm>
            <a:off x="3911650" y="2968900"/>
            <a:ext cx="3003300" cy="214500"/>
          </a:xfrm>
          <a:prstGeom prst="homePlate">
            <a:avLst>
              <a:gd fmla="val 50000" name="adj"/>
            </a:avLst>
          </a:prstGeom>
          <a:solidFill>
            <a:schemeClr val="accent1"/>
          </a:solidFill>
          <a:ln cap="flat" cmpd="sng" w="9525">
            <a:solidFill>
              <a:srgbClr val="37373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600">
                <a:solidFill>
                  <a:srgbClr val="FFFFFF"/>
                </a:solidFill>
                <a:latin typeface="Archivo Medium"/>
                <a:ea typeface="Archivo Medium"/>
                <a:cs typeface="Archivo Medium"/>
                <a:sym typeface="Archivo Medium"/>
              </a:rPr>
              <a:t>EV Charging Expansion</a:t>
            </a:r>
            <a:endParaRPr sz="600">
              <a:solidFill>
                <a:srgbClr val="FFFFFF"/>
              </a:solidFill>
              <a:latin typeface="Archivo Medium"/>
              <a:ea typeface="Archivo Medium"/>
              <a:cs typeface="Archivo Medium"/>
              <a:sym typeface="Archivo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72"/>
          <p:cNvSpPr txBox="1"/>
          <p:nvPr>
            <p:ph type="title"/>
          </p:nvPr>
        </p:nvSpPr>
        <p:spPr>
          <a:xfrm>
            <a:off x="872400" y="538250"/>
            <a:ext cx="3146100" cy="63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References</a:t>
            </a:r>
            <a:endParaRPr sz="4000"/>
          </a:p>
        </p:txBody>
      </p:sp>
      <p:sp>
        <p:nvSpPr>
          <p:cNvPr id="1201" name="Google Shape;1201;p72"/>
          <p:cNvSpPr txBox="1"/>
          <p:nvPr>
            <p:ph idx="1" type="subTitle"/>
          </p:nvPr>
        </p:nvSpPr>
        <p:spPr>
          <a:xfrm>
            <a:off x="867950" y="1346300"/>
            <a:ext cx="2967900" cy="2496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Feeney, B. P. (1989). A review of the impact of parking policy measures on travel demand. Transportation Planning and Technology, 13(4), 229–244. https://doi.org/10.1080/03081068908717403 </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Parking Concepts, Inc. (n.d.). Parking Concepts Inc. Retrieved October 22, 2025, from </a:t>
            </a:r>
            <a:r>
              <a:rPr lang="en" sz="1200" u="sng">
                <a:solidFill>
                  <a:schemeClr val="hlink"/>
                </a:solidFill>
                <a:latin typeface="Times New Roman"/>
                <a:ea typeface="Times New Roman"/>
                <a:cs typeface="Times New Roman"/>
                <a:sym typeface="Times New Roman"/>
                <a:hlinkClick r:id="rId3"/>
              </a:rPr>
              <a:t>https://parkingconcepts.com/</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Generative AI was used in this presentation.</a:t>
            </a:r>
            <a:endParaRPr sz="1200">
              <a:solidFill>
                <a:srgbClr val="000000"/>
              </a:solidFill>
              <a:latin typeface="Times New Roman"/>
              <a:ea typeface="Times New Roman"/>
              <a:cs typeface="Times New Roman"/>
              <a:sym typeface="Times New Roman"/>
            </a:endParaRPr>
          </a:p>
        </p:txBody>
      </p:sp>
      <p:grpSp>
        <p:nvGrpSpPr>
          <p:cNvPr id="1202" name="Google Shape;1202;p72"/>
          <p:cNvGrpSpPr/>
          <p:nvPr/>
        </p:nvGrpSpPr>
        <p:grpSpPr>
          <a:xfrm>
            <a:off x="4941021" y="677250"/>
            <a:ext cx="4215726" cy="3665481"/>
            <a:chOff x="4941021" y="677250"/>
            <a:chExt cx="4215726" cy="3665481"/>
          </a:xfrm>
        </p:grpSpPr>
        <p:sp>
          <p:nvSpPr>
            <p:cNvPr id="1203" name="Google Shape;1203;p72"/>
            <p:cNvSpPr/>
            <p:nvPr/>
          </p:nvSpPr>
          <p:spPr>
            <a:xfrm flipH="1">
              <a:off x="8605215" y="677250"/>
              <a:ext cx="551532" cy="3665481"/>
            </a:xfrm>
            <a:custGeom>
              <a:rect b="b" l="l" r="r" t="t"/>
              <a:pathLst>
                <a:path extrusionOk="0" h="54165" w="7892">
                  <a:moveTo>
                    <a:pt x="0" y="1"/>
                  </a:moveTo>
                  <a:lnTo>
                    <a:pt x="0" y="54164"/>
                  </a:lnTo>
                  <a:lnTo>
                    <a:pt x="7891" y="54164"/>
                  </a:lnTo>
                  <a:lnTo>
                    <a:pt x="7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2"/>
            <p:cNvSpPr/>
            <p:nvPr/>
          </p:nvSpPr>
          <p:spPr>
            <a:xfrm flipH="1">
              <a:off x="4941026" y="677250"/>
              <a:ext cx="3680640" cy="3665481"/>
            </a:xfrm>
            <a:custGeom>
              <a:rect b="b" l="l" r="r" t="t"/>
              <a:pathLst>
                <a:path extrusionOk="0" h="54165" w="54389">
                  <a:moveTo>
                    <a:pt x="1" y="1"/>
                  </a:moveTo>
                  <a:lnTo>
                    <a:pt x="1" y="54164"/>
                  </a:lnTo>
                  <a:cubicBezTo>
                    <a:pt x="1" y="54164"/>
                    <a:pt x="8872" y="54084"/>
                    <a:pt x="20203" y="50725"/>
                  </a:cubicBezTo>
                  <a:cubicBezTo>
                    <a:pt x="26777" y="48780"/>
                    <a:pt x="37208" y="44585"/>
                    <a:pt x="44826" y="40246"/>
                  </a:cubicBezTo>
                  <a:cubicBezTo>
                    <a:pt x="50339" y="37080"/>
                    <a:pt x="54389" y="33849"/>
                    <a:pt x="54389" y="31310"/>
                  </a:cubicBezTo>
                  <a:cubicBezTo>
                    <a:pt x="54373" y="30699"/>
                    <a:pt x="54244" y="30104"/>
                    <a:pt x="54019" y="29542"/>
                  </a:cubicBezTo>
                  <a:cubicBezTo>
                    <a:pt x="53007" y="27050"/>
                    <a:pt x="49937" y="24752"/>
                    <a:pt x="45919" y="21988"/>
                  </a:cubicBezTo>
                  <a:cubicBezTo>
                    <a:pt x="41579" y="18998"/>
                    <a:pt x="36131" y="15478"/>
                    <a:pt x="31004" y="10592"/>
                  </a:cubicBezTo>
                  <a:cubicBezTo>
                    <a:pt x="20026" y="146"/>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2"/>
            <p:cNvSpPr/>
            <p:nvPr/>
          </p:nvSpPr>
          <p:spPr>
            <a:xfrm flipH="1">
              <a:off x="5774148" y="1344022"/>
              <a:ext cx="2099201" cy="643904"/>
            </a:xfrm>
            <a:custGeom>
              <a:rect b="b" l="l" r="r" t="t"/>
              <a:pathLst>
                <a:path extrusionOk="0" h="9515" w="31020">
                  <a:moveTo>
                    <a:pt x="2234" y="0"/>
                  </a:moveTo>
                  <a:lnTo>
                    <a:pt x="0" y="4291"/>
                  </a:lnTo>
                  <a:lnTo>
                    <a:pt x="0" y="9515"/>
                  </a:lnTo>
                  <a:lnTo>
                    <a:pt x="31020" y="9515"/>
                  </a:lnTo>
                  <a:cubicBezTo>
                    <a:pt x="27516" y="7088"/>
                    <a:pt x="23658" y="4259"/>
                    <a:pt x="19946" y="756"/>
                  </a:cubicBezTo>
                  <a:cubicBezTo>
                    <a:pt x="19673" y="498"/>
                    <a:pt x="19383" y="241"/>
                    <a:pt x="1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2"/>
            <p:cNvSpPr/>
            <p:nvPr/>
          </p:nvSpPr>
          <p:spPr>
            <a:xfrm flipH="1">
              <a:off x="6015614" y="1398362"/>
              <a:ext cx="658115" cy="529740"/>
            </a:xfrm>
            <a:custGeom>
              <a:rect b="b" l="l" r="r" t="t"/>
              <a:pathLst>
                <a:path extrusionOk="0" h="7828" w="9725">
                  <a:moveTo>
                    <a:pt x="1" y="1"/>
                  </a:moveTo>
                  <a:lnTo>
                    <a:pt x="371" y="997"/>
                  </a:lnTo>
                  <a:lnTo>
                    <a:pt x="2155" y="5964"/>
                  </a:lnTo>
                  <a:lnTo>
                    <a:pt x="2830" y="7828"/>
                  </a:lnTo>
                  <a:lnTo>
                    <a:pt x="9725" y="7828"/>
                  </a:lnTo>
                  <a:lnTo>
                    <a:pt x="7812" y="5964"/>
                  </a:lnTo>
                  <a:lnTo>
                    <a:pt x="2765" y="997"/>
                  </a:lnTo>
                  <a:lnTo>
                    <a:pt x="1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2"/>
            <p:cNvSpPr/>
            <p:nvPr/>
          </p:nvSpPr>
          <p:spPr>
            <a:xfrm flipH="1">
              <a:off x="6580066" y="1377722"/>
              <a:ext cx="575487" cy="550380"/>
            </a:xfrm>
            <a:custGeom>
              <a:rect b="b" l="l" r="r" t="t"/>
              <a:pathLst>
                <a:path extrusionOk="0" h="8133" w="8504">
                  <a:moveTo>
                    <a:pt x="1" y="0"/>
                  </a:moveTo>
                  <a:lnTo>
                    <a:pt x="1" y="8133"/>
                  </a:lnTo>
                  <a:lnTo>
                    <a:pt x="8503" y="8133"/>
                  </a:lnTo>
                  <a:lnTo>
                    <a:pt x="7973" y="6269"/>
                  </a:lnTo>
                  <a:lnTo>
                    <a:pt x="6574" y="1302"/>
                  </a:lnTo>
                  <a:lnTo>
                    <a:pt x="62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2"/>
            <p:cNvSpPr/>
            <p:nvPr/>
          </p:nvSpPr>
          <p:spPr>
            <a:xfrm flipH="1">
              <a:off x="7243522" y="1370075"/>
              <a:ext cx="551531" cy="558027"/>
            </a:xfrm>
            <a:custGeom>
              <a:rect b="b" l="l" r="r" t="t"/>
              <a:pathLst>
                <a:path extrusionOk="0" h="8246" w="8150">
                  <a:moveTo>
                    <a:pt x="1784" y="1"/>
                  </a:moveTo>
                  <a:lnTo>
                    <a:pt x="1045" y="1415"/>
                  </a:lnTo>
                  <a:lnTo>
                    <a:pt x="0" y="3408"/>
                  </a:lnTo>
                  <a:lnTo>
                    <a:pt x="0" y="8246"/>
                  </a:lnTo>
                  <a:lnTo>
                    <a:pt x="8149" y="8246"/>
                  </a:lnTo>
                  <a:lnTo>
                    <a:pt x="8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2"/>
            <p:cNvSpPr/>
            <p:nvPr/>
          </p:nvSpPr>
          <p:spPr>
            <a:xfrm flipH="1">
              <a:off x="7243522" y="1465831"/>
              <a:ext cx="551531" cy="336129"/>
            </a:xfrm>
            <a:custGeom>
              <a:rect b="b" l="l" r="r" t="t"/>
              <a:pathLst>
                <a:path extrusionOk="0" h="4967" w="8150">
                  <a:moveTo>
                    <a:pt x="1045" y="0"/>
                  </a:moveTo>
                  <a:lnTo>
                    <a:pt x="0" y="1993"/>
                  </a:lnTo>
                  <a:lnTo>
                    <a:pt x="0" y="4967"/>
                  </a:lnTo>
                  <a:lnTo>
                    <a:pt x="8149" y="4967"/>
                  </a:lnTo>
                  <a:lnTo>
                    <a:pt x="81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2"/>
            <p:cNvSpPr/>
            <p:nvPr/>
          </p:nvSpPr>
          <p:spPr>
            <a:xfrm flipH="1">
              <a:off x="6616000" y="1465831"/>
              <a:ext cx="539553" cy="336129"/>
            </a:xfrm>
            <a:custGeom>
              <a:rect b="b" l="l" r="r" t="t"/>
              <a:pathLst>
                <a:path extrusionOk="0" h="4967" w="7973">
                  <a:moveTo>
                    <a:pt x="1" y="0"/>
                  </a:moveTo>
                  <a:lnTo>
                    <a:pt x="1" y="4967"/>
                  </a:lnTo>
                  <a:lnTo>
                    <a:pt x="7973" y="4967"/>
                  </a:lnTo>
                  <a:lnTo>
                    <a:pt x="65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2"/>
            <p:cNvSpPr/>
            <p:nvPr/>
          </p:nvSpPr>
          <p:spPr>
            <a:xfrm flipH="1">
              <a:off x="6145071" y="1465831"/>
              <a:ext cx="503619" cy="336129"/>
            </a:xfrm>
            <a:custGeom>
              <a:rect b="b" l="l" r="r" t="t"/>
              <a:pathLst>
                <a:path extrusionOk="0" h="4967" w="7442">
                  <a:moveTo>
                    <a:pt x="1" y="0"/>
                  </a:moveTo>
                  <a:lnTo>
                    <a:pt x="1785" y="4967"/>
                  </a:lnTo>
                  <a:lnTo>
                    <a:pt x="7442" y="4967"/>
                  </a:ln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2"/>
            <p:cNvSpPr/>
            <p:nvPr/>
          </p:nvSpPr>
          <p:spPr>
            <a:xfrm flipH="1">
              <a:off x="4985644" y="2157573"/>
              <a:ext cx="1049600" cy="1254107"/>
            </a:xfrm>
            <a:custGeom>
              <a:rect b="b" l="l" r="r" t="t"/>
              <a:pathLst>
                <a:path extrusionOk="0" h="18532" w="15510">
                  <a:moveTo>
                    <a:pt x="7506" y="0"/>
                  </a:moveTo>
                  <a:cubicBezTo>
                    <a:pt x="3440" y="1222"/>
                    <a:pt x="0" y="5047"/>
                    <a:pt x="0" y="9435"/>
                  </a:cubicBezTo>
                  <a:cubicBezTo>
                    <a:pt x="0" y="13421"/>
                    <a:pt x="2797" y="17021"/>
                    <a:pt x="6301" y="18531"/>
                  </a:cubicBezTo>
                  <a:cubicBezTo>
                    <a:pt x="11813" y="15381"/>
                    <a:pt x="15510" y="11974"/>
                    <a:pt x="15510" y="9435"/>
                  </a:cubicBezTo>
                  <a:cubicBezTo>
                    <a:pt x="15510" y="8824"/>
                    <a:pt x="15381" y="8229"/>
                    <a:pt x="15140" y="7667"/>
                  </a:cubicBezTo>
                  <a:cubicBezTo>
                    <a:pt x="14128" y="5192"/>
                    <a:pt x="11524" y="2765"/>
                    <a:pt x="7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2"/>
            <p:cNvSpPr/>
            <p:nvPr/>
          </p:nvSpPr>
          <p:spPr>
            <a:xfrm flipH="1">
              <a:off x="4942131" y="2165153"/>
              <a:ext cx="1049600" cy="1235632"/>
            </a:xfrm>
            <a:custGeom>
              <a:rect b="b" l="l" r="r" t="t"/>
              <a:pathLst>
                <a:path extrusionOk="0" h="18259" w="15510">
                  <a:moveTo>
                    <a:pt x="7040" y="1"/>
                  </a:moveTo>
                  <a:cubicBezTo>
                    <a:pt x="2973" y="1222"/>
                    <a:pt x="0" y="4935"/>
                    <a:pt x="0" y="9323"/>
                  </a:cubicBezTo>
                  <a:cubicBezTo>
                    <a:pt x="16" y="13228"/>
                    <a:pt x="2363" y="16732"/>
                    <a:pt x="5947" y="18259"/>
                  </a:cubicBezTo>
                  <a:cubicBezTo>
                    <a:pt x="9242" y="16362"/>
                    <a:pt x="12022" y="14466"/>
                    <a:pt x="13710" y="12682"/>
                  </a:cubicBezTo>
                  <a:lnTo>
                    <a:pt x="13935" y="12441"/>
                  </a:lnTo>
                  <a:cubicBezTo>
                    <a:pt x="14931" y="11332"/>
                    <a:pt x="15510" y="10287"/>
                    <a:pt x="15510" y="9323"/>
                  </a:cubicBezTo>
                  <a:cubicBezTo>
                    <a:pt x="15510" y="8712"/>
                    <a:pt x="15381" y="8117"/>
                    <a:pt x="15140" y="7555"/>
                  </a:cubicBezTo>
                  <a:cubicBezTo>
                    <a:pt x="14947" y="7072"/>
                    <a:pt x="14674" y="6606"/>
                    <a:pt x="14369" y="6189"/>
                  </a:cubicBezTo>
                  <a:cubicBezTo>
                    <a:pt x="14304" y="6092"/>
                    <a:pt x="14240" y="6012"/>
                    <a:pt x="14176" y="5915"/>
                  </a:cubicBezTo>
                  <a:cubicBezTo>
                    <a:pt x="12713" y="4019"/>
                    <a:pt x="10158" y="2154"/>
                    <a:pt x="7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2"/>
            <p:cNvSpPr/>
            <p:nvPr/>
          </p:nvSpPr>
          <p:spPr>
            <a:xfrm flipH="1">
              <a:off x="5006604" y="2565432"/>
              <a:ext cx="256749" cy="457940"/>
            </a:xfrm>
            <a:custGeom>
              <a:rect b="b" l="l" r="r" t="t"/>
              <a:pathLst>
                <a:path extrusionOk="0" h="6767" w="3794">
                  <a:moveTo>
                    <a:pt x="3601" y="0"/>
                  </a:moveTo>
                  <a:cubicBezTo>
                    <a:pt x="1592" y="129"/>
                    <a:pt x="1" y="1608"/>
                    <a:pt x="1" y="3408"/>
                  </a:cubicBezTo>
                  <a:cubicBezTo>
                    <a:pt x="1" y="5063"/>
                    <a:pt x="1351" y="6461"/>
                    <a:pt x="3135" y="6767"/>
                  </a:cubicBezTo>
                  <a:lnTo>
                    <a:pt x="3360" y="6526"/>
                  </a:lnTo>
                  <a:cubicBezTo>
                    <a:pt x="1608" y="6301"/>
                    <a:pt x="274" y="4999"/>
                    <a:pt x="274" y="3408"/>
                  </a:cubicBezTo>
                  <a:cubicBezTo>
                    <a:pt x="274" y="1704"/>
                    <a:pt x="1849" y="306"/>
                    <a:pt x="3794" y="274"/>
                  </a:cubicBezTo>
                  <a:cubicBezTo>
                    <a:pt x="3729" y="177"/>
                    <a:pt x="3665" y="97"/>
                    <a:pt x="3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2"/>
            <p:cNvSpPr/>
            <p:nvPr/>
          </p:nvSpPr>
          <p:spPr>
            <a:xfrm flipH="1">
              <a:off x="4941021" y="677250"/>
              <a:ext cx="4214643" cy="2118826"/>
            </a:xfrm>
            <a:custGeom>
              <a:rect b="b" l="l" r="r" t="t"/>
              <a:pathLst>
                <a:path extrusionOk="0" h="31310" w="62280">
                  <a:moveTo>
                    <a:pt x="0" y="1"/>
                  </a:moveTo>
                  <a:lnTo>
                    <a:pt x="0" y="1705"/>
                  </a:lnTo>
                  <a:lnTo>
                    <a:pt x="7892" y="1705"/>
                  </a:lnTo>
                  <a:cubicBezTo>
                    <a:pt x="7892" y="1705"/>
                    <a:pt x="19624" y="2010"/>
                    <a:pt x="29557" y="6157"/>
                  </a:cubicBezTo>
                  <a:cubicBezTo>
                    <a:pt x="40598" y="10769"/>
                    <a:pt x="44199" y="17680"/>
                    <a:pt x="50403" y="21747"/>
                  </a:cubicBezTo>
                  <a:cubicBezTo>
                    <a:pt x="56606" y="25829"/>
                    <a:pt x="61830" y="27243"/>
                    <a:pt x="62280" y="31310"/>
                  </a:cubicBezTo>
                  <a:cubicBezTo>
                    <a:pt x="62280" y="25299"/>
                    <a:pt x="49872" y="21039"/>
                    <a:pt x="38895" y="10592"/>
                  </a:cubicBezTo>
                  <a:cubicBezTo>
                    <a:pt x="27917" y="146"/>
                    <a:pt x="7875" y="1"/>
                    <a:pt x="7875" y="1"/>
                  </a:cubicBezTo>
                  <a:close/>
                </a:path>
              </a:pathLst>
            </a:custGeom>
            <a:solidFill>
              <a:srgbClr val="161519">
                <a:alpha val="11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grpSp>
        <p:nvGrpSpPr>
          <p:cNvPr id="1220" name="Google Shape;1220;p73"/>
          <p:cNvGrpSpPr/>
          <p:nvPr/>
        </p:nvGrpSpPr>
        <p:grpSpPr>
          <a:xfrm>
            <a:off x="668865" y="1169443"/>
            <a:ext cx="3731890" cy="3198365"/>
            <a:chOff x="577450" y="1580900"/>
            <a:chExt cx="3417795" cy="2929173"/>
          </a:xfrm>
        </p:grpSpPr>
        <p:sp>
          <p:nvSpPr>
            <p:cNvPr id="1221" name="Google Shape;1221;p73"/>
            <p:cNvSpPr/>
            <p:nvPr/>
          </p:nvSpPr>
          <p:spPr>
            <a:xfrm>
              <a:off x="577450" y="4296436"/>
              <a:ext cx="3417795" cy="213638"/>
            </a:xfrm>
            <a:custGeom>
              <a:rect b="b" l="l" r="r" t="t"/>
              <a:pathLst>
                <a:path extrusionOk="0" h="6277" w="100420">
                  <a:moveTo>
                    <a:pt x="0" y="1"/>
                  </a:moveTo>
                  <a:cubicBezTo>
                    <a:pt x="0" y="1"/>
                    <a:pt x="0" y="55"/>
                    <a:pt x="0" y="55"/>
                  </a:cubicBezTo>
                  <a:cubicBezTo>
                    <a:pt x="0" y="921"/>
                    <a:pt x="4870" y="1678"/>
                    <a:pt x="11308" y="1786"/>
                  </a:cubicBezTo>
                  <a:cubicBezTo>
                    <a:pt x="11200" y="1894"/>
                    <a:pt x="11146" y="2003"/>
                    <a:pt x="11146" y="2111"/>
                  </a:cubicBezTo>
                  <a:cubicBezTo>
                    <a:pt x="11146" y="3085"/>
                    <a:pt x="14446" y="3896"/>
                    <a:pt x="19640" y="4492"/>
                  </a:cubicBezTo>
                  <a:cubicBezTo>
                    <a:pt x="19640" y="5465"/>
                    <a:pt x="25862" y="6277"/>
                    <a:pt x="33491" y="6277"/>
                  </a:cubicBezTo>
                  <a:cubicBezTo>
                    <a:pt x="40363" y="6277"/>
                    <a:pt x="46044" y="5628"/>
                    <a:pt x="47180" y="4816"/>
                  </a:cubicBezTo>
                  <a:cubicBezTo>
                    <a:pt x="48370" y="4708"/>
                    <a:pt x="49506" y="4600"/>
                    <a:pt x="50588" y="4492"/>
                  </a:cubicBezTo>
                  <a:cubicBezTo>
                    <a:pt x="54051" y="4762"/>
                    <a:pt x="58109" y="4924"/>
                    <a:pt x="62383" y="4924"/>
                  </a:cubicBezTo>
                  <a:cubicBezTo>
                    <a:pt x="75747" y="4924"/>
                    <a:pt x="86568" y="3572"/>
                    <a:pt x="86568" y="1840"/>
                  </a:cubicBezTo>
                  <a:cubicBezTo>
                    <a:pt x="94197" y="1840"/>
                    <a:pt x="100419" y="1029"/>
                    <a:pt x="100419" y="55"/>
                  </a:cubicBezTo>
                  <a:lnTo>
                    <a:pt x="100419" y="1"/>
                  </a:lnTo>
                  <a:close/>
                </a:path>
              </a:pathLst>
            </a:custGeom>
            <a:solidFill>
              <a:srgbClr val="161519">
                <a:alpha val="24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3"/>
            <p:cNvSpPr/>
            <p:nvPr/>
          </p:nvSpPr>
          <p:spPr>
            <a:xfrm>
              <a:off x="3103959" y="3055273"/>
              <a:ext cx="35022" cy="1125197"/>
            </a:xfrm>
            <a:custGeom>
              <a:rect b="b" l="l" r="r" t="t"/>
              <a:pathLst>
                <a:path extrusionOk="0" h="33060" w="1029">
                  <a:moveTo>
                    <a:pt x="812" y="1"/>
                  </a:moveTo>
                  <a:lnTo>
                    <a:pt x="0" y="55"/>
                  </a:lnTo>
                  <a:lnTo>
                    <a:pt x="163" y="33059"/>
                  </a:lnTo>
                  <a:lnTo>
                    <a:pt x="1028" y="33005"/>
                  </a:lnTo>
                  <a:lnTo>
                    <a:pt x="8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3"/>
            <p:cNvSpPr/>
            <p:nvPr/>
          </p:nvSpPr>
          <p:spPr>
            <a:xfrm>
              <a:off x="3075993" y="3037268"/>
              <a:ext cx="82909" cy="70214"/>
            </a:xfrm>
            <a:custGeom>
              <a:rect b="b" l="l" r="r" t="t"/>
              <a:pathLst>
                <a:path extrusionOk="0" h="2063" w="2436">
                  <a:moveTo>
                    <a:pt x="1179" y="1"/>
                  </a:moveTo>
                  <a:cubicBezTo>
                    <a:pt x="742" y="1"/>
                    <a:pt x="351" y="300"/>
                    <a:pt x="217" y="746"/>
                  </a:cubicBezTo>
                  <a:cubicBezTo>
                    <a:pt x="0" y="1439"/>
                    <a:pt x="546" y="2062"/>
                    <a:pt x="1188" y="2062"/>
                  </a:cubicBezTo>
                  <a:cubicBezTo>
                    <a:pt x="1349" y="2062"/>
                    <a:pt x="1515" y="2023"/>
                    <a:pt x="1678" y="1937"/>
                  </a:cubicBezTo>
                  <a:cubicBezTo>
                    <a:pt x="2435" y="1504"/>
                    <a:pt x="2327" y="313"/>
                    <a:pt x="1461" y="43"/>
                  </a:cubicBezTo>
                  <a:cubicBezTo>
                    <a:pt x="1366" y="14"/>
                    <a:pt x="1272"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3103959" y="3580096"/>
              <a:ext cx="348076" cy="732944"/>
            </a:xfrm>
            <a:custGeom>
              <a:rect b="b" l="l" r="r" t="t"/>
              <a:pathLst>
                <a:path extrusionOk="0" h="21535" w="10227">
                  <a:moveTo>
                    <a:pt x="8387" y="1"/>
                  </a:moveTo>
                  <a:lnTo>
                    <a:pt x="1623" y="55"/>
                  </a:lnTo>
                  <a:cubicBezTo>
                    <a:pt x="704" y="55"/>
                    <a:pt x="0" y="812"/>
                    <a:pt x="0" y="1732"/>
                  </a:cubicBezTo>
                  <a:lnTo>
                    <a:pt x="163" y="19912"/>
                  </a:lnTo>
                  <a:cubicBezTo>
                    <a:pt x="163" y="20831"/>
                    <a:pt x="920" y="21535"/>
                    <a:pt x="1840" y="21535"/>
                  </a:cubicBezTo>
                  <a:lnTo>
                    <a:pt x="8603" y="21481"/>
                  </a:lnTo>
                  <a:cubicBezTo>
                    <a:pt x="9523" y="21481"/>
                    <a:pt x="10226" y="20723"/>
                    <a:pt x="10226" y="19803"/>
                  </a:cubicBezTo>
                  <a:lnTo>
                    <a:pt x="10064" y="1624"/>
                  </a:lnTo>
                  <a:cubicBezTo>
                    <a:pt x="10064" y="704"/>
                    <a:pt x="9306" y="1"/>
                    <a:pt x="8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3"/>
            <p:cNvSpPr/>
            <p:nvPr/>
          </p:nvSpPr>
          <p:spPr>
            <a:xfrm>
              <a:off x="3157360" y="4263285"/>
              <a:ext cx="112350" cy="97646"/>
            </a:xfrm>
            <a:custGeom>
              <a:rect b="b" l="l" r="r" t="t"/>
              <a:pathLst>
                <a:path extrusionOk="0" h="2869" w="3301">
                  <a:moveTo>
                    <a:pt x="1407" y="1"/>
                  </a:moveTo>
                  <a:cubicBezTo>
                    <a:pt x="596" y="55"/>
                    <a:pt x="0" y="650"/>
                    <a:pt x="0" y="1462"/>
                  </a:cubicBezTo>
                  <a:cubicBezTo>
                    <a:pt x="0" y="2300"/>
                    <a:pt x="713" y="2869"/>
                    <a:pt x="1443" y="2869"/>
                  </a:cubicBezTo>
                  <a:cubicBezTo>
                    <a:pt x="1796" y="2869"/>
                    <a:pt x="2153" y="2736"/>
                    <a:pt x="2435" y="2436"/>
                  </a:cubicBezTo>
                  <a:cubicBezTo>
                    <a:pt x="3301" y="1516"/>
                    <a:pt x="2652" y="1"/>
                    <a:pt x="14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3"/>
            <p:cNvSpPr/>
            <p:nvPr/>
          </p:nvSpPr>
          <p:spPr>
            <a:xfrm>
              <a:off x="3177611" y="4283570"/>
              <a:ext cx="66334" cy="56634"/>
            </a:xfrm>
            <a:custGeom>
              <a:rect b="b" l="l" r="r" t="t"/>
              <a:pathLst>
                <a:path extrusionOk="0" h="1664" w="1949">
                  <a:moveTo>
                    <a:pt x="812" y="0"/>
                  </a:moveTo>
                  <a:cubicBezTo>
                    <a:pt x="379" y="0"/>
                    <a:pt x="1" y="379"/>
                    <a:pt x="1" y="866"/>
                  </a:cubicBezTo>
                  <a:cubicBezTo>
                    <a:pt x="1" y="1338"/>
                    <a:pt x="414" y="1663"/>
                    <a:pt x="834" y="1663"/>
                  </a:cubicBezTo>
                  <a:cubicBezTo>
                    <a:pt x="1040" y="1663"/>
                    <a:pt x="1247" y="1585"/>
                    <a:pt x="1407" y="1407"/>
                  </a:cubicBezTo>
                  <a:cubicBezTo>
                    <a:pt x="1948" y="920"/>
                    <a:pt x="1570"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3332301" y="3843427"/>
              <a:ext cx="66334" cy="399809"/>
            </a:xfrm>
            <a:custGeom>
              <a:rect b="b" l="l" r="r" t="t"/>
              <a:pathLst>
                <a:path extrusionOk="0" h="11747" w="1949">
                  <a:moveTo>
                    <a:pt x="920" y="1"/>
                  </a:moveTo>
                  <a:cubicBezTo>
                    <a:pt x="379" y="1"/>
                    <a:pt x="0" y="434"/>
                    <a:pt x="0" y="975"/>
                  </a:cubicBezTo>
                  <a:lnTo>
                    <a:pt x="109" y="10822"/>
                  </a:lnTo>
                  <a:cubicBezTo>
                    <a:pt x="58" y="11332"/>
                    <a:pt x="440" y="11746"/>
                    <a:pt x="937" y="11746"/>
                  </a:cubicBezTo>
                  <a:cubicBezTo>
                    <a:pt x="967" y="11746"/>
                    <a:pt x="998" y="11745"/>
                    <a:pt x="1028" y="11742"/>
                  </a:cubicBezTo>
                  <a:cubicBezTo>
                    <a:pt x="1569" y="11742"/>
                    <a:pt x="1948" y="11363"/>
                    <a:pt x="1948" y="10822"/>
                  </a:cubicBezTo>
                  <a:lnTo>
                    <a:pt x="1894" y="921"/>
                  </a:lnTo>
                  <a:cubicBezTo>
                    <a:pt x="1894" y="434"/>
                    <a:pt x="1461" y="1"/>
                    <a:pt x="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2323155" y="2847181"/>
              <a:ext cx="692442" cy="1412452"/>
            </a:xfrm>
            <a:custGeom>
              <a:rect b="b" l="l" r="r" t="t"/>
              <a:pathLst>
                <a:path extrusionOk="0" h="41500" w="20345">
                  <a:moveTo>
                    <a:pt x="3139" y="1"/>
                  </a:moveTo>
                  <a:lnTo>
                    <a:pt x="1" y="41500"/>
                  </a:lnTo>
                  <a:lnTo>
                    <a:pt x="2165" y="41500"/>
                  </a:lnTo>
                  <a:lnTo>
                    <a:pt x="8874" y="7143"/>
                  </a:lnTo>
                  <a:cubicBezTo>
                    <a:pt x="9036" y="6548"/>
                    <a:pt x="9523" y="6115"/>
                    <a:pt x="10173" y="6115"/>
                  </a:cubicBezTo>
                  <a:cubicBezTo>
                    <a:pt x="10768" y="6115"/>
                    <a:pt x="11309" y="6548"/>
                    <a:pt x="11417" y="7143"/>
                  </a:cubicBezTo>
                  <a:lnTo>
                    <a:pt x="18126" y="41500"/>
                  </a:lnTo>
                  <a:lnTo>
                    <a:pt x="20344" y="41500"/>
                  </a:lnTo>
                  <a:lnTo>
                    <a:pt x="17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2128847" y="2032548"/>
              <a:ext cx="476082" cy="531661"/>
            </a:xfrm>
            <a:custGeom>
              <a:rect b="b" l="l" r="r" t="t"/>
              <a:pathLst>
                <a:path extrusionOk="0" h="15621" w="13988">
                  <a:moveTo>
                    <a:pt x="9465" y="1"/>
                  </a:moveTo>
                  <a:cubicBezTo>
                    <a:pt x="6983" y="1"/>
                    <a:pt x="0" y="11109"/>
                    <a:pt x="353" y="14035"/>
                  </a:cubicBezTo>
                  <a:cubicBezTo>
                    <a:pt x="500" y="15248"/>
                    <a:pt x="1698" y="15620"/>
                    <a:pt x="3112" y="15620"/>
                  </a:cubicBezTo>
                  <a:cubicBezTo>
                    <a:pt x="5356" y="15620"/>
                    <a:pt x="8144" y="14684"/>
                    <a:pt x="8144" y="14684"/>
                  </a:cubicBezTo>
                  <a:cubicBezTo>
                    <a:pt x="8144" y="14684"/>
                    <a:pt x="7062" y="12952"/>
                    <a:pt x="7549" y="12033"/>
                  </a:cubicBezTo>
                  <a:lnTo>
                    <a:pt x="5602" y="11654"/>
                  </a:lnTo>
                  <a:cubicBezTo>
                    <a:pt x="5602" y="11654"/>
                    <a:pt x="13988" y="4079"/>
                    <a:pt x="9930" y="184"/>
                  </a:cubicBezTo>
                  <a:cubicBezTo>
                    <a:pt x="9802" y="59"/>
                    <a:pt x="9645" y="1"/>
                    <a:pt x="9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2350791" y="1972475"/>
              <a:ext cx="650069" cy="944709"/>
            </a:xfrm>
            <a:custGeom>
              <a:rect b="b" l="l" r="r" t="t"/>
              <a:pathLst>
                <a:path extrusionOk="0" h="27757" w="19100">
                  <a:moveTo>
                    <a:pt x="7413" y="1"/>
                  </a:moveTo>
                  <a:cubicBezTo>
                    <a:pt x="7413" y="1"/>
                    <a:pt x="1299" y="3031"/>
                    <a:pt x="650" y="4221"/>
                  </a:cubicBezTo>
                  <a:cubicBezTo>
                    <a:pt x="0" y="5465"/>
                    <a:pt x="1569" y="15259"/>
                    <a:pt x="2327" y="17802"/>
                  </a:cubicBezTo>
                  <a:lnTo>
                    <a:pt x="2327" y="18992"/>
                  </a:lnTo>
                  <a:cubicBezTo>
                    <a:pt x="1894" y="21372"/>
                    <a:pt x="1678" y="23753"/>
                    <a:pt x="1569" y="26188"/>
                  </a:cubicBezTo>
                  <a:cubicBezTo>
                    <a:pt x="1569" y="26188"/>
                    <a:pt x="2760" y="27757"/>
                    <a:pt x="9523" y="27757"/>
                  </a:cubicBezTo>
                  <a:cubicBezTo>
                    <a:pt x="16340" y="27757"/>
                    <a:pt x="17530" y="26188"/>
                    <a:pt x="17530" y="26188"/>
                  </a:cubicBezTo>
                  <a:cubicBezTo>
                    <a:pt x="17422" y="23753"/>
                    <a:pt x="17152" y="21372"/>
                    <a:pt x="16773" y="18992"/>
                  </a:cubicBezTo>
                  <a:lnTo>
                    <a:pt x="16719" y="17802"/>
                  </a:lnTo>
                  <a:cubicBezTo>
                    <a:pt x="17530" y="15259"/>
                    <a:pt x="19099" y="5465"/>
                    <a:pt x="18450" y="4221"/>
                  </a:cubicBezTo>
                  <a:cubicBezTo>
                    <a:pt x="17801" y="3031"/>
                    <a:pt x="11687" y="1"/>
                    <a:pt x="11687" y="1"/>
                  </a:cubicBezTo>
                  <a:lnTo>
                    <a:pt x="9523" y="271"/>
                  </a:lnTo>
                  <a:lnTo>
                    <a:pt x="74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2595709" y="1861997"/>
              <a:ext cx="158399" cy="135119"/>
            </a:xfrm>
            <a:custGeom>
              <a:rect b="b" l="l" r="r" t="t"/>
              <a:pathLst>
                <a:path extrusionOk="0" h="3970" w="4654">
                  <a:moveTo>
                    <a:pt x="0" y="1"/>
                  </a:moveTo>
                  <a:lnTo>
                    <a:pt x="0" y="3734"/>
                  </a:lnTo>
                  <a:cubicBezTo>
                    <a:pt x="579" y="3899"/>
                    <a:pt x="1189" y="3970"/>
                    <a:pt x="1783" y="3970"/>
                  </a:cubicBezTo>
                  <a:cubicBezTo>
                    <a:pt x="1966" y="3970"/>
                    <a:pt x="2148" y="3963"/>
                    <a:pt x="2327" y="3950"/>
                  </a:cubicBezTo>
                  <a:cubicBezTo>
                    <a:pt x="2518" y="3963"/>
                    <a:pt x="2707" y="3970"/>
                    <a:pt x="2893" y="3970"/>
                  </a:cubicBezTo>
                  <a:cubicBezTo>
                    <a:pt x="3496" y="3970"/>
                    <a:pt x="4075" y="3899"/>
                    <a:pt x="4653" y="3734"/>
                  </a:cubicBezTo>
                  <a:lnTo>
                    <a:pt x="4653" y="1"/>
                  </a:lnTo>
                  <a:close/>
                </a:path>
              </a:pathLst>
            </a:custGeom>
            <a:solidFill>
              <a:srgbClr val="D4A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3"/>
            <p:cNvSpPr/>
            <p:nvPr/>
          </p:nvSpPr>
          <p:spPr>
            <a:xfrm>
              <a:off x="2519947" y="1637330"/>
              <a:ext cx="309991" cy="324149"/>
            </a:xfrm>
            <a:custGeom>
              <a:rect b="b" l="l" r="r" t="t"/>
              <a:pathLst>
                <a:path extrusionOk="0" h="9524" w="9108">
                  <a:moveTo>
                    <a:pt x="4553" y="1"/>
                  </a:moveTo>
                  <a:cubicBezTo>
                    <a:pt x="2118" y="1"/>
                    <a:pt x="1090" y="488"/>
                    <a:pt x="1415" y="4654"/>
                  </a:cubicBezTo>
                  <a:cubicBezTo>
                    <a:pt x="1415" y="4654"/>
                    <a:pt x="1150" y="4365"/>
                    <a:pt x="846" y="4365"/>
                  </a:cubicBezTo>
                  <a:cubicBezTo>
                    <a:pt x="693" y="4365"/>
                    <a:pt x="531" y="4437"/>
                    <a:pt x="387" y="4654"/>
                  </a:cubicBezTo>
                  <a:cubicBezTo>
                    <a:pt x="0" y="5282"/>
                    <a:pt x="821" y="6211"/>
                    <a:pt x="1348" y="6211"/>
                  </a:cubicBezTo>
                  <a:cubicBezTo>
                    <a:pt x="1412" y="6211"/>
                    <a:pt x="1471" y="6198"/>
                    <a:pt x="1523" y="6169"/>
                  </a:cubicBezTo>
                  <a:cubicBezTo>
                    <a:pt x="1523" y="6169"/>
                    <a:pt x="1902" y="8874"/>
                    <a:pt x="4553" y="9523"/>
                  </a:cubicBezTo>
                  <a:cubicBezTo>
                    <a:pt x="7204" y="8928"/>
                    <a:pt x="7583" y="6169"/>
                    <a:pt x="7583" y="6169"/>
                  </a:cubicBezTo>
                  <a:cubicBezTo>
                    <a:pt x="7633" y="6197"/>
                    <a:pt x="7690" y="6210"/>
                    <a:pt x="7750" y="6210"/>
                  </a:cubicBezTo>
                  <a:cubicBezTo>
                    <a:pt x="8277" y="6210"/>
                    <a:pt x="9107" y="5236"/>
                    <a:pt x="8719" y="4654"/>
                  </a:cubicBezTo>
                  <a:cubicBezTo>
                    <a:pt x="8575" y="4437"/>
                    <a:pt x="8412" y="4365"/>
                    <a:pt x="8260" y="4365"/>
                  </a:cubicBezTo>
                  <a:cubicBezTo>
                    <a:pt x="7955" y="4365"/>
                    <a:pt x="7691" y="4654"/>
                    <a:pt x="7691" y="4654"/>
                  </a:cubicBezTo>
                  <a:cubicBezTo>
                    <a:pt x="8016" y="488"/>
                    <a:pt x="7042" y="1"/>
                    <a:pt x="4553" y="1"/>
                  </a:cubicBezTo>
                  <a:close/>
                </a:path>
              </a:pathLst>
            </a:custGeom>
            <a:solidFill>
              <a:srgbClr val="D4A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3"/>
            <p:cNvSpPr/>
            <p:nvPr/>
          </p:nvSpPr>
          <p:spPr>
            <a:xfrm>
              <a:off x="2533084" y="1580900"/>
              <a:ext cx="309412" cy="400830"/>
            </a:xfrm>
            <a:custGeom>
              <a:rect b="b" l="l" r="r" t="t"/>
              <a:pathLst>
                <a:path extrusionOk="0" h="11777" w="9091">
                  <a:moveTo>
                    <a:pt x="3594" y="1"/>
                  </a:moveTo>
                  <a:cubicBezTo>
                    <a:pt x="2773" y="1"/>
                    <a:pt x="1903" y="311"/>
                    <a:pt x="1353" y="1388"/>
                  </a:cubicBezTo>
                  <a:cubicBezTo>
                    <a:pt x="1353" y="1388"/>
                    <a:pt x="1351" y="1388"/>
                    <a:pt x="1346" y="1388"/>
                  </a:cubicBezTo>
                  <a:cubicBezTo>
                    <a:pt x="1241" y="1388"/>
                    <a:pt x="69" y="1437"/>
                    <a:pt x="379" y="3661"/>
                  </a:cubicBezTo>
                  <a:cubicBezTo>
                    <a:pt x="434" y="4364"/>
                    <a:pt x="1" y="11776"/>
                    <a:pt x="4005" y="11776"/>
                  </a:cubicBezTo>
                  <a:cubicBezTo>
                    <a:pt x="8008" y="11776"/>
                    <a:pt x="8008" y="5067"/>
                    <a:pt x="8171" y="3552"/>
                  </a:cubicBezTo>
                  <a:cubicBezTo>
                    <a:pt x="8171" y="3552"/>
                    <a:pt x="9090" y="2362"/>
                    <a:pt x="8603" y="1334"/>
                  </a:cubicBezTo>
                  <a:cubicBezTo>
                    <a:pt x="8509" y="1019"/>
                    <a:pt x="8212" y="851"/>
                    <a:pt x="7906" y="851"/>
                  </a:cubicBezTo>
                  <a:cubicBezTo>
                    <a:pt x="7687" y="851"/>
                    <a:pt x="7463" y="937"/>
                    <a:pt x="7305" y="1118"/>
                  </a:cubicBezTo>
                  <a:cubicBezTo>
                    <a:pt x="7305" y="1118"/>
                    <a:pt x="7521" y="144"/>
                    <a:pt x="6656" y="144"/>
                  </a:cubicBezTo>
                  <a:cubicBezTo>
                    <a:pt x="5790" y="144"/>
                    <a:pt x="5736" y="577"/>
                    <a:pt x="5736" y="577"/>
                  </a:cubicBezTo>
                  <a:cubicBezTo>
                    <a:pt x="5736" y="577"/>
                    <a:pt x="4711" y="1"/>
                    <a:pt x="3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2323155" y="1998274"/>
              <a:ext cx="230213" cy="580093"/>
            </a:xfrm>
            <a:custGeom>
              <a:rect b="b" l="l" r="r" t="t"/>
              <a:pathLst>
                <a:path extrusionOk="0" h="17044" w="6764">
                  <a:moveTo>
                    <a:pt x="6764" y="0"/>
                  </a:moveTo>
                  <a:cubicBezTo>
                    <a:pt x="6764" y="0"/>
                    <a:pt x="3950" y="0"/>
                    <a:pt x="3085" y="1623"/>
                  </a:cubicBezTo>
                  <a:cubicBezTo>
                    <a:pt x="2273" y="3084"/>
                    <a:pt x="1" y="7034"/>
                    <a:pt x="3139" y="17044"/>
                  </a:cubicBezTo>
                  <a:cubicBezTo>
                    <a:pt x="3139" y="17044"/>
                    <a:pt x="4816" y="10389"/>
                    <a:pt x="4762" y="7142"/>
                  </a:cubicBezTo>
                  <a:cubicBezTo>
                    <a:pt x="4708" y="3896"/>
                    <a:pt x="6764" y="0"/>
                    <a:pt x="6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2365529" y="2398358"/>
              <a:ext cx="156561" cy="124772"/>
            </a:xfrm>
            <a:custGeom>
              <a:rect b="b" l="l" r="r" t="t"/>
              <a:pathLst>
                <a:path extrusionOk="0" h="3666" w="4600">
                  <a:moveTo>
                    <a:pt x="2186" y="0"/>
                  </a:moveTo>
                  <a:cubicBezTo>
                    <a:pt x="1146" y="0"/>
                    <a:pt x="595" y="1285"/>
                    <a:pt x="595" y="1285"/>
                  </a:cubicBezTo>
                  <a:cubicBezTo>
                    <a:pt x="0" y="1988"/>
                    <a:pt x="974" y="3503"/>
                    <a:pt x="974" y="3503"/>
                  </a:cubicBezTo>
                  <a:cubicBezTo>
                    <a:pt x="974" y="3503"/>
                    <a:pt x="1094" y="3551"/>
                    <a:pt x="1207" y="3551"/>
                  </a:cubicBezTo>
                  <a:cubicBezTo>
                    <a:pt x="1263" y="3551"/>
                    <a:pt x="1317" y="3539"/>
                    <a:pt x="1353" y="3503"/>
                  </a:cubicBezTo>
                  <a:cubicBezTo>
                    <a:pt x="1486" y="3370"/>
                    <a:pt x="1614" y="3322"/>
                    <a:pt x="1731" y="3322"/>
                  </a:cubicBezTo>
                  <a:cubicBezTo>
                    <a:pt x="2044" y="3322"/>
                    <a:pt x="2273" y="3665"/>
                    <a:pt x="2273" y="3665"/>
                  </a:cubicBezTo>
                  <a:cubicBezTo>
                    <a:pt x="4599" y="1934"/>
                    <a:pt x="2922" y="203"/>
                    <a:pt x="2922" y="203"/>
                  </a:cubicBezTo>
                  <a:cubicBezTo>
                    <a:pt x="2654" y="59"/>
                    <a:pt x="2409" y="0"/>
                    <a:pt x="2186" y="0"/>
                  </a:cubicBezTo>
                  <a:close/>
                </a:path>
              </a:pathLst>
            </a:custGeom>
            <a:solidFill>
              <a:srgbClr val="D4A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3"/>
            <p:cNvSpPr/>
            <p:nvPr/>
          </p:nvSpPr>
          <p:spPr>
            <a:xfrm>
              <a:off x="2746690" y="2032548"/>
              <a:ext cx="474278" cy="531661"/>
            </a:xfrm>
            <a:custGeom>
              <a:rect b="b" l="l" r="r" t="t"/>
              <a:pathLst>
                <a:path extrusionOk="0" h="15621" w="13935">
                  <a:moveTo>
                    <a:pt x="4513" y="1"/>
                  </a:moveTo>
                  <a:cubicBezTo>
                    <a:pt x="4336" y="1"/>
                    <a:pt x="4183" y="59"/>
                    <a:pt x="4059" y="184"/>
                  </a:cubicBezTo>
                  <a:cubicBezTo>
                    <a:pt x="1" y="4079"/>
                    <a:pt x="8333" y="11654"/>
                    <a:pt x="8333" y="11654"/>
                  </a:cubicBezTo>
                  <a:lnTo>
                    <a:pt x="6439" y="12033"/>
                  </a:lnTo>
                  <a:cubicBezTo>
                    <a:pt x="6872" y="12952"/>
                    <a:pt x="5790" y="14684"/>
                    <a:pt x="5790" y="14684"/>
                  </a:cubicBezTo>
                  <a:cubicBezTo>
                    <a:pt x="5790" y="14684"/>
                    <a:pt x="8579" y="15620"/>
                    <a:pt x="10822" y="15620"/>
                  </a:cubicBezTo>
                  <a:cubicBezTo>
                    <a:pt x="12237" y="15620"/>
                    <a:pt x="13435" y="15248"/>
                    <a:pt x="13581" y="14035"/>
                  </a:cubicBezTo>
                  <a:cubicBezTo>
                    <a:pt x="13934" y="11109"/>
                    <a:pt x="6951" y="1"/>
                    <a:pt x="4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3"/>
            <p:cNvSpPr/>
            <p:nvPr/>
          </p:nvSpPr>
          <p:spPr>
            <a:xfrm>
              <a:off x="2798253" y="1998274"/>
              <a:ext cx="230213" cy="580093"/>
            </a:xfrm>
            <a:custGeom>
              <a:rect b="b" l="l" r="r" t="t"/>
              <a:pathLst>
                <a:path extrusionOk="0" h="17044" w="6764">
                  <a:moveTo>
                    <a:pt x="1" y="0"/>
                  </a:moveTo>
                  <a:cubicBezTo>
                    <a:pt x="1" y="0"/>
                    <a:pt x="2003" y="3896"/>
                    <a:pt x="2003" y="7142"/>
                  </a:cubicBezTo>
                  <a:cubicBezTo>
                    <a:pt x="1949" y="10389"/>
                    <a:pt x="3626" y="17044"/>
                    <a:pt x="3626" y="17044"/>
                  </a:cubicBezTo>
                  <a:cubicBezTo>
                    <a:pt x="6764" y="7034"/>
                    <a:pt x="4492" y="3084"/>
                    <a:pt x="3680" y="1623"/>
                  </a:cubicBezTo>
                  <a:cubicBezTo>
                    <a:pt x="2814" y="0"/>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2827728" y="2398358"/>
              <a:ext cx="158399" cy="124772"/>
            </a:xfrm>
            <a:custGeom>
              <a:rect b="b" l="l" r="r" t="t"/>
              <a:pathLst>
                <a:path extrusionOk="0" h="3666" w="4654">
                  <a:moveTo>
                    <a:pt x="2418" y="0"/>
                  </a:moveTo>
                  <a:cubicBezTo>
                    <a:pt x="2192" y="0"/>
                    <a:pt x="1945" y="59"/>
                    <a:pt x="1678" y="203"/>
                  </a:cubicBezTo>
                  <a:cubicBezTo>
                    <a:pt x="1678" y="203"/>
                    <a:pt x="1" y="1934"/>
                    <a:pt x="2381" y="3665"/>
                  </a:cubicBezTo>
                  <a:cubicBezTo>
                    <a:pt x="2381" y="3665"/>
                    <a:pt x="2581" y="3322"/>
                    <a:pt x="2899" y="3322"/>
                  </a:cubicBezTo>
                  <a:cubicBezTo>
                    <a:pt x="3018" y="3322"/>
                    <a:pt x="3153" y="3370"/>
                    <a:pt x="3301" y="3503"/>
                  </a:cubicBezTo>
                  <a:cubicBezTo>
                    <a:pt x="3337" y="3539"/>
                    <a:pt x="3391" y="3551"/>
                    <a:pt x="3447" y="3551"/>
                  </a:cubicBezTo>
                  <a:cubicBezTo>
                    <a:pt x="3559" y="3551"/>
                    <a:pt x="3680" y="3503"/>
                    <a:pt x="3680" y="3503"/>
                  </a:cubicBezTo>
                  <a:cubicBezTo>
                    <a:pt x="3680" y="3503"/>
                    <a:pt x="4654" y="1988"/>
                    <a:pt x="4058" y="1285"/>
                  </a:cubicBezTo>
                  <a:cubicBezTo>
                    <a:pt x="4058" y="1285"/>
                    <a:pt x="3471" y="0"/>
                    <a:pt x="2418" y="0"/>
                  </a:cubicBezTo>
                  <a:close/>
                </a:path>
              </a:pathLst>
            </a:custGeom>
            <a:solidFill>
              <a:srgbClr val="D4AA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2429957" y="2578337"/>
              <a:ext cx="489866" cy="40536"/>
            </a:xfrm>
            <a:custGeom>
              <a:rect b="b" l="l" r="r" t="t"/>
              <a:pathLst>
                <a:path extrusionOk="0" h="1191" w="14393">
                  <a:moveTo>
                    <a:pt x="1" y="1"/>
                  </a:moveTo>
                  <a:lnTo>
                    <a:pt x="1" y="1191"/>
                  </a:lnTo>
                  <a:lnTo>
                    <a:pt x="14393" y="1191"/>
                  </a:lnTo>
                  <a:lnTo>
                    <a:pt x="14393" y="1"/>
                  </a:lnTo>
                  <a:close/>
                </a:path>
              </a:pathLst>
            </a:custGeom>
            <a:solidFill>
              <a:srgbClr val="F657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2632536" y="2570985"/>
              <a:ext cx="71848" cy="55273"/>
            </a:xfrm>
            <a:custGeom>
              <a:rect b="b" l="l" r="r" t="t"/>
              <a:pathLst>
                <a:path extrusionOk="0" h="1624" w="2111">
                  <a:moveTo>
                    <a:pt x="0" y="0"/>
                  </a:moveTo>
                  <a:lnTo>
                    <a:pt x="0" y="1623"/>
                  </a:lnTo>
                  <a:lnTo>
                    <a:pt x="2111" y="1623"/>
                  </a:lnTo>
                  <a:lnTo>
                    <a:pt x="2111" y="0"/>
                  </a:lnTo>
                  <a:close/>
                </a:path>
              </a:pathLst>
            </a:custGeom>
            <a:solidFill>
              <a:srgbClr val="373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2179526" y="4259610"/>
              <a:ext cx="208124" cy="73686"/>
            </a:xfrm>
            <a:custGeom>
              <a:rect b="b" l="l" r="r" t="t"/>
              <a:pathLst>
                <a:path extrusionOk="0" h="2165" w="6115">
                  <a:moveTo>
                    <a:pt x="4437" y="1"/>
                  </a:moveTo>
                  <a:lnTo>
                    <a:pt x="4221" y="704"/>
                  </a:lnTo>
                  <a:lnTo>
                    <a:pt x="1" y="2165"/>
                  </a:lnTo>
                  <a:lnTo>
                    <a:pt x="6114" y="2165"/>
                  </a:lnTo>
                  <a:lnTo>
                    <a:pt x="6114" y="1"/>
                  </a:lnTo>
                  <a:close/>
                </a:path>
              </a:pathLst>
            </a:custGeom>
            <a:solidFill>
              <a:srgbClr val="1519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2949268" y="4259610"/>
              <a:ext cx="178650" cy="73686"/>
            </a:xfrm>
            <a:custGeom>
              <a:rect b="b" l="l" r="r" t="t"/>
              <a:pathLst>
                <a:path extrusionOk="0" h="2165" w="5249">
                  <a:moveTo>
                    <a:pt x="0" y="1"/>
                  </a:moveTo>
                  <a:lnTo>
                    <a:pt x="0" y="2165"/>
                  </a:lnTo>
                  <a:lnTo>
                    <a:pt x="4924" y="2165"/>
                  </a:lnTo>
                  <a:cubicBezTo>
                    <a:pt x="5195" y="2165"/>
                    <a:pt x="5249" y="1840"/>
                    <a:pt x="5032" y="1786"/>
                  </a:cubicBezTo>
                  <a:lnTo>
                    <a:pt x="1948" y="704"/>
                  </a:lnTo>
                  <a:lnTo>
                    <a:pt x="16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2372880" y="2042452"/>
              <a:ext cx="605891" cy="721916"/>
            </a:xfrm>
            <a:custGeom>
              <a:rect b="b" l="l" r="r" t="t"/>
              <a:pathLst>
                <a:path extrusionOk="0" h="21211" w="17802">
                  <a:moveTo>
                    <a:pt x="2219" y="1"/>
                  </a:moveTo>
                  <a:cubicBezTo>
                    <a:pt x="974" y="1"/>
                    <a:pt x="1" y="1029"/>
                    <a:pt x="1" y="2273"/>
                  </a:cubicBezTo>
                  <a:lnTo>
                    <a:pt x="1" y="18938"/>
                  </a:lnTo>
                  <a:cubicBezTo>
                    <a:pt x="1" y="20236"/>
                    <a:pt x="974" y="21210"/>
                    <a:pt x="2219" y="21210"/>
                  </a:cubicBezTo>
                  <a:lnTo>
                    <a:pt x="15529" y="21210"/>
                  </a:lnTo>
                  <a:cubicBezTo>
                    <a:pt x="16773" y="21210"/>
                    <a:pt x="17801" y="20236"/>
                    <a:pt x="17801" y="18938"/>
                  </a:cubicBezTo>
                  <a:lnTo>
                    <a:pt x="17801" y="2273"/>
                  </a:lnTo>
                  <a:cubicBezTo>
                    <a:pt x="17801" y="1029"/>
                    <a:pt x="16773" y="1"/>
                    <a:pt x="155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2372880" y="2042452"/>
              <a:ext cx="605891" cy="265201"/>
            </a:xfrm>
            <a:custGeom>
              <a:rect b="b" l="l" r="r" t="t"/>
              <a:pathLst>
                <a:path extrusionOk="0" h="7792" w="17802">
                  <a:moveTo>
                    <a:pt x="2273" y="1"/>
                  </a:moveTo>
                  <a:cubicBezTo>
                    <a:pt x="974" y="1"/>
                    <a:pt x="1" y="1029"/>
                    <a:pt x="1" y="2273"/>
                  </a:cubicBezTo>
                  <a:lnTo>
                    <a:pt x="1" y="3626"/>
                  </a:lnTo>
                  <a:cubicBezTo>
                    <a:pt x="1" y="3626"/>
                    <a:pt x="1461" y="7792"/>
                    <a:pt x="8874" y="7792"/>
                  </a:cubicBezTo>
                  <a:cubicBezTo>
                    <a:pt x="16286" y="7792"/>
                    <a:pt x="17801" y="3626"/>
                    <a:pt x="17801" y="3626"/>
                  </a:cubicBezTo>
                  <a:lnTo>
                    <a:pt x="17801" y="2273"/>
                  </a:lnTo>
                  <a:cubicBezTo>
                    <a:pt x="17801" y="1029"/>
                    <a:pt x="16773" y="1"/>
                    <a:pt x="15529" y="1"/>
                  </a:cubicBezTo>
                  <a:close/>
                </a:path>
              </a:pathLst>
            </a:custGeom>
            <a:solidFill>
              <a:srgbClr val="161519">
                <a:alpha val="17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2453918" y="2392334"/>
              <a:ext cx="456716" cy="305736"/>
            </a:xfrm>
            <a:custGeom>
              <a:rect b="b" l="l" r="r" t="t"/>
              <a:pathLst>
                <a:path extrusionOk="0" h="8983" w="13419">
                  <a:moveTo>
                    <a:pt x="920" y="1"/>
                  </a:moveTo>
                  <a:cubicBezTo>
                    <a:pt x="433" y="1"/>
                    <a:pt x="0" y="434"/>
                    <a:pt x="0" y="975"/>
                  </a:cubicBezTo>
                  <a:lnTo>
                    <a:pt x="0" y="8008"/>
                  </a:lnTo>
                  <a:cubicBezTo>
                    <a:pt x="0" y="8550"/>
                    <a:pt x="433" y="8982"/>
                    <a:pt x="920" y="8982"/>
                  </a:cubicBezTo>
                  <a:lnTo>
                    <a:pt x="12498" y="8982"/>
                  </a:lnTo>
                  <a:cubicBezTo>
                    <a:pt x="12985" y="8982"/>
                    <a:pt x="13418" y="8550"/>
                    <a:pt x="13418" y="8008"/>
                  </a:cubicBezTo>
                  <a:lnTo>
                    <a:pt x="13418" y="975"/>
                  </a:lnTo>
                  <a:cubicBezTo>
                    <a:pt x="13418" y="434"/>
                    <a:pt x="12985" y="1"/>
                    <a:pt x="12498" y="1"/>
                  </a:cubicBezTo>
                  <a:close/>
                </a:path>
              </a:pathLst>
            </a:custGeom>
            <a:solidFill>
              <a:srgbClr val="161519">
                <a:alpha val="17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3"/>
            <p:cNvSpPr/>
            <p:nvPr/>
          </p:nvSpPr>
          <p:spPr>
            <a:xfrm>
              <a:off x="2453918" y="2513874"/>
              <a:ext cx="456716" cy="16609"/>
            </a:xfrm>
            <a:custGeom>
              <a:rect b="b" l="l" r="r" t="t"/>
              <a:pathLst>
                <a:path extrusionOk="0" h="488" w="13419">
                  <a:moveTo>
                    <a:pt x="0" y="1"/>
                  </a:moveTo>
                  <a:lnTo>
                    <a:pt x="0" y="488"/>
                  </a:lnTo>
                  <a:lnTo>
                    <a:pt x="13418" y="488"/>
                  </a:lnTo>
                  <a:lnTo>
                    <a:pt x="134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3"/>
            <p:cNvSpPr/>
            <p:nvPr/>
          </p:nvSpPr>
          <p:spPr>
            <a:xfrm>
              <a:off x="2849817" y="2530449"/>
              <a:ext cx="44246" cy="75558"/>
            </a:xfrm>
            <a:custGeom>
              <a:rect b="b" l="l" r="r" t="t"/>
              <a:pathLst>
                <a:path extrusionOk="0" h="2220" w="1300">
                  <a:moveTo>
                    <a:pt x="1" y="1"/>
                  </a:moveTo>
                  <a:lnTo>
                    <a:pt x="1" y="2219"/>
                  </a:lnTo>
                  <a:lnTo>
                    <a:pt x="1299" y="2219"/>
                  </a:lnTo>
                  <a:lnTo>
                    <a:pt x="12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3"/>
            <p:cNvSpPr/>
            <p:nvPr/>
          </p:nvSpPr>
          <p:spPr>
            <a:xfrm>
              <a:off x="2652787" y="2256091"/>
              <a:ext cx="46083" cy="103126"/>
            </a:xfrm>
            <a:custGeom>
              <a:rect b="b" l="l" r="r" t="t"/>
              <a:pathLst>
                <a:path extrusionOk="0" h="3030" w="1354">
                  <a:moveTo>
                    <a:pt x="1" y="0"/>
                  </a:moveTo>
                  <a:lnTo>
                    <a:pt x="1" y="3030"/>
                  </a:lnTo>
                  <a:lnTo>
                    <a:pt x="1353" y="3030"/>
                  </a:lnTo>
                  <a:lnTo>
                    <a:pt x="1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2638049" y="2289207"/>
              <a:ext cx="73686" cy="38732"/>
            </a:xfrm>
            <a:custGeom>
              <a:rect b="b" l="l" r="r" t="t"/>
              <a:pathLst>
                <a:path extrusionOk="0" h="1138" w="2165">
                  <a:moveTo>
                    <a:pt x="1" y="1"/>
                  </a:moveTo>
                  <a:lnTo>
                    <a:pt x="1" y="1137"/>
                  </a:lnTo>
                  <a:lnTo>
                    <a:pt x="2165" y="1137"/>
                  </a:lnTo>
                  <a:lnTo>
                    <a:pt x="21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1380309" y="2762501"/>
              <a:ext cx="131715" cy="113711"/>
            </a:xfrm>
            <a:custGeom>
              <a:rect b="b" l="l" r="r" t="t"/>
              <a:pathLst>
                <a:path extrusionOk="0" h="3341" w="3870">
                  <a:moveTo>
                    <a:pt x="1029" y="0"/>
                  </a:moveTo>
                  <a:lnTo>
                    <a:pt x="1" y="1353"/>
                  </a:lnTo>
                  <a:cubicBezTo>
                    <a:pt x="1306" y="2845"/>
                    <a:pt x="2207" y="3340"/>
                    <a:pt x="2780" y="3340"/>
                  </a:cubicBezTo>
                  <a:cubicBezTo>
                    <a:pt x="3869" y="3340"/>
                    <a:pt x="3775" y="1549"/>
                    <a:pt x="3031" y="1407"/>
                  </a:cubicBezTo>
                  <a:cubicBezTo>
                    <a:pt x="1895" y="1244"/>
                    <a:pt x="1895" y="866"/>
                    <a:pt x="1895" y="866"/>
                  </a:cubicBezTo>
                  <a:lnTo>
                    <a:pt x="2273" y="325"/>
                  </a:lnTo>
                  <a:cubicBezTo>
                    <a:pt x="1895" y="108"/>
                    <a:pt x="1462" y="0"/>
                    <a:pt x="1029" y="0"/>
                  </a:cubicBezTo>
                  <a:close/>
                </a:path>
              </a:pathLst>
            </a:custGeom>
            <a:solidFill>
              <a:srgbClr val="F6D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3"/>
            <p:cNvSpPr/>
            <p:nvPr/>
          </p:nvSpPr>
          <p:spPr>
            <a:xfrm>
              <a:off x="1765895" y="2762501"/>
              <a:ext cx="130082" cy="113711"/>
            </a:xfrm>
            <a:custGeom>
              <a:rect b="b" l="l" r="r" t="t"/>
              <a:pathLst>
                <a:path extrusionOk="0" h="3341" w="3822">
                  <a:moveTo>
                    <a:pt x="2847" y="0"/>
                  </a:moveTo>
                  <a:cubicBezTo>
                    <a:pt x="2415" y="0"/>
                    <a:pt x="1982" y="54"/>
                    <a:pt x="1657" y="325"/>
                  </a:cubicBezTo>
                  <a:lnTo>
                    <a:pt x="1928" y="920"/>
                  </a:lnTo>
                  <a:cubicBezTo>
                    <a:pt x="1928" y="920"/>
                    <a:pt x="1928" y="1244"/>
                    <a:pt x="791" y="1407"/>
                  </a:cubicBezTo>
                  <a:cubicBezTo>
                    <a:pt x="82" y="1549"/>
                    <a:pt x="1" y="3340"/>
                    <a:pt x="1079" y="3340"/>
                  </a:cubicBezTo>
                  <a:cubicBezTo>
                    <a:pt x="1646" y="3340"/>
                    <a:pt x="2535" y="2845"/>
                    <a:pt x="3821" y="1353"/>
                  </a:cubicBezTo>
                  <a:lnTo>
                    <a:pt x="2847" y="0"/>
                  </a:lnTo>
                  <a:close/>
                </a:path>
              </a:pathLst>
            </a:custGeom>
            <a:solidFill>
              <a:srgbClr val="F6D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1737577" y="2163992"/>
              <a:ext cx="390415" cy="651940"/>
            </a:xfrm>
            <a:custGeom>
              <a:rect b="b" l="l" r="r" t="t"/>
              <a:pathLst>
                <a:path extrusionOk="0" h="19155" w="11471">
                  <a:moveTo>
                    <a:pt x="0" y="1"/>
                  </a:moveTo>
                  <a:lnTo>
                    <a:pt x="3679" y="7143"/>
                  </a:lnTo>
                  <a:lnTo>
                    <a:pt x="7575" y="10930"/>
                  </a:lnTo>
                  <a:lnTo>
                    <a:pt x="3625" y="17585"/>
                  </a:lnTo>
                  <a:lnTo>
                    <a:pt x="4816" y="19154"/>
                  </a:lnTo>
                  <a:cubicBezTo>
                    <a:pt x="4816" y="19154"/>
                    <a:pt x="11471" y="11255"/>
                    <a:pt x="11471" y="10118"/>
                  </a:cubicBezTo>
                  <a:cubicBezTo>
                    <a:pt x="11471" y="9036"/>
                    <a:pt x="4653" y="2327"/>
                    <a:pt x="4653" y="2327"/>
                  </a:cubicBezTo>
                  <a:cubicBezTo>
                    <a:pt x="4653" y="2327"/>
                    <a:pt x="4221" y="157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3"/>
            <p:cNvSpPr/>
            <p:nvPr/>
          </p:nvSpPr>
          <p:spPr>
            <a:xfrm>
              <a:off x="1280892" y="2701715"/>
              <a:ext cx="583768" cy="1511903"/>
            </a:xfrm>
            <a:custGeom>
              <a:rect b="b" l="l" r="r" t="t"/>
              <a:pathLst>
                <a:path extrusionOk="0" h="44422" w="17152">
                  <a:moveTo>
                    <a:pt x="6655" y="1"/>
                  </a:moveTo>
                  <a:cubicBezTo>
                    <a:pt x="6655" y="1"/>
                    <a:pt x="2976" y="4545"/>
                    <a:pt x="3192" y="7684"/>
                  </a:cubicBezTo>
                  <a:cubicBezTo>
                    <a:pt x="3355" y="10822"/>
                    <a:pt x="0" y="44421"/>
                    <a:pt x="0" y="44421"/>
                  </a:cubicBezTo>
                  <a:lnTo>
                    <a:pt x="2381" y="44421"/>
                  </a:lnTo>
                  <a:lnTo>
                    <a:pt x="10010" y="12553"/>
                  </a:lnTo>
                  <a:cubicBezTo>
                    <a:pt x="10059" y="12404"/>
                    <a:pt x="10189" y="12335"/>
                    <a:pt x="10314" y="12335"/>
                  </a:cubicBezTo>
                  <a:cubicBezTo>
                    <a:pt x="10462" y="12335"/>
                    <a:pt x="10605" y="12431"/>
                    <a:pt x="10605" y="12607"/>
                  </a:cubicBezTo>
                  <a:lnTo>
                    <a:pt x="10280" y="44421"/>
                  </a:lnTo>
                  <a:lnTo>
                    <a:pt x="12985" y="44421"/>
                  </a:lnTo>
                  <a:cubicBezTo>
                    <a:pt x="12985" y="44421"/>
                    <a:pt x="17152" y="11146"/>
                    <a:pt x="17152" y="8008"/>
                  </a:cubicBezTo>
                  <a:cubicBezTo>
                    <a:pt x="17097" y="5195"/>
                    <a:pt x="16286" y="2435"/>
                    <a:pt x="14825" y="1"/>
                  </a:cubicBezTo>
                  <a:cubicBezTo>
                    <a:pt x="14825" y="1"/>
                    <a:pt x="12180" y="457"/>
                    <a:pt x="9759" y="457"/>
                  </a:cubicBezTo>
                  <a:cubicBezTo>
                    <a:pt x="8549" y="457"/>
                    <a:pt x="7395" y="343"/>
                    <a:pt x="6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3"/>
            <p:cNvSpPr/>
            <p:nvPr/>
          </p:nvSpPr>
          <p:spPr>
            <a:xfrm>
              <a:off x="1507397" y="2624386"/>
              <a:ext cx="279938" cy="106836"/>
            </a:xfrm>
            <a:custGeom>
              <a:rect b="b" l="l" r="r" t="t"/>
              <a:pathLst>
                <a:path extrusionOk="0" h="3139" w="8225">
                  <a:moveTo>
                    <a:pt x="4112" y="0"/>
                  </a:moveTo>
                  <a:lnTo>
                    <a:pt x="0" y="325"/>
                  </a:lnTo>
                  <a:lnTo>
                    <a:pt x="0" y="2273"/>
                  </a:lnTo>
                  <a:cubicBezTo>
                    <a:pt x="0" y="2273"/>
                    <a:pt x="271" y="3138"/>
                    <a:pt x="4112" y="3138"/>
                  </a:cubicBezTo>
                  <a:cubicBezTo>
                    <a:pt x="7954" y="3138"/>
                    <a:pt x="8224" y="2273"/>
                    <a:pt x="8224" y="2273"/>
                  </a:cubicBezTo>
                  <a:lnTo>
                    <a:pt x="8224" y="325"/>
                  </a:lnTo>
                  <a:lnTo>
                    <a:pt x="4112" y="0"/>
                  </a:lnTo>
                  <a:close/>
                </a:path>
              </a:pathLst>
            </a:custGeom>
            <a:solidFill>
              <a:srgbClr val="F6D1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3"/>
            <p:cNvSpPr/>
            <p:nvPr/>
          </p:nvSpPr>
          <p:spPr>
            <a:xfrm>
              <a:off x="1380309" y="2147417"/>
              <a:ext cx="513826" cy="832394"/>
            </a:xfrm>
            <a:custGeom>
              <a:rect b="b" l="l" r="r" t="t"/>
              <a:pathLst>
                <a:path extrusionOk="0" h="24457" w="15097">
                  <a:moveTo>
                    <a:pt x="6277" y="1"/>
                  </a:moveTo>
                  <a:cubicBezTo>
                    <a:pt x="6277" y="1"/>
                    <a:pt x="2382" y="1516"/>
                    <a:pt x="2003" y="2760"/>
                  </a:cubicBezTo>
                  <a:cubicBezTo>
                    <a:pt x="1624" y="4005"/>
                    <a:pt x="596" y="8333"/>
                    <a:pt x="2814" y="9902"/>
                  </a:cubicBezTo>
                  <a:cubicBezTo>
                    <a:pt x="2814" y="9902"/>
                    <a:pt x="271" y="20723"/>
                    <a:pt x="1" y="22942"/>
                  </a:cubicBezTo>
                  <a:cubicBezTo>
                    <a:pt x="1" y="22942"/>
                    <a:pt x="4113" y="24456"/>
                    <a:pt x="7305" y="24456"/>
                  </a:cubicBezTo>
                  <a:cubicBezTo>
                    <a:pt x="10551" y="24456"/>
                    <a:pt x="14663" y="22942"/>
                    <a:pt x="14663" y="22942"/>
                  </a:cubicBezTo>
                  <a:cubicBezTo>
                    <a:pt x="14393" y="20723"/>
                    <a:pt x="12878" y="9902"/>
                    <a:pt x="12878" y="9902"/>
                  </a:cubicBezTo>
                  <a:cubicBezTo>
                    <a:pt x="15096" y="8333"/>
                    <a:pt x="14068" y="4005"/>
                    <a:pt x="13690" y="2760"/>
                  </a:cubicBezTo>
                  <a:cubicBezTo>
                    <a:pt x="13311" y="1516"/>
                    <a:pt x="9415" y="1"/>
                    <a:pt x="9415" y="1"/>
                  </a:cubicBezTo>
                  <a:lnTo>
                    <a:pt x="7846" y="325"/>
                  </a:lnTo>
                  <a:lnTo>
                    <a:pt x="6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3"/>
            <p:cNvSpPr/>
            <p:nvPr/>
          </p:nvSpPr>
          <p:spPr>
            <a:xfrm>
              <a:off x="1166703" y="2163992"/>
              <a:ext cx="390450" cy="650068"/>
            </a:xfrm>
            <a:custGeom>
              <a:rect b="b" l="l" r="r" t="t"/>
              <a:pathLst>
                <a:path extrusionOk="0" h="19100" w="11472">
                  <a:moveTo>
                    <a:pt x="11471" y="1"/>
                  </a:moveTo>
                  <a:cubicBezTo>
                    <a:pt x="7251" y="1570"/>
                    <a:pt x="6818" y="2327"/>
                    <a:pt x="6818" y="2327"/>
                  </a:cubicBezTo>
                  <a:cubicBezTo>
                    <a:pt x="6818" y="2327"/>
                    <a:pt x="1" y="9036"/>
                    <a:pt x="1" y="10118"/>
                  </a:cubicBezTo>
                  <a:cubicBezTo>
                    <a:pt x="1" y="11255"/>
                    <a:pt x="6223" y="19100"/>
                    <a:pt x="6223" y="19100"/>
                  </a:cubicBezTo>
                  <a:lnTo>
                    <a:pt x="7359" y="17477"/>
                  </a:lnTo>
                  <a:lnTo>
                    <a:pt x="3896" y="10930"/>
                  </a:lnTo>
                  <a:lnTo>
                    <a:pt x="7792" y="7143"/>
                  </a:lnTo>
                  <a:lnTo>
                    <a:pt x="11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3"/>
            <p:cNvSpPr/>
            <p:nvPr/>
          </p:nvSpPr>
          <p:spPr>
            <a:xfrm>
              <a:off x="1394297" y="2157933"/>
              <a:ext cx="175723" cy="249170"/>
            </a:xfrm>
            <a:custGeom>
              <a:rect b="b" l="l" r="r" t="t"/>
              <a:pathLst>
                <a:path extrusionOk="0" h="7321" w="5163">
                  <a:moveTo>
                    <a:pt x="4844" y="1"/>
                  </a:moveTo>
                  <a:cubicBezTo>
                    <a:pt x="3711" y="1"/>
                    <a:pt x="0" y="510"/>
                    <a:pt x="1105" y="7321"/>
                  </a:cubicBezTo>
                  <a:cubicBezTo>
                    <a:pt x="1159" y="4345"/>
                    <a:pt x="2674" y="1586"/>
                    <a:pt x="5163" y="16"/>
                  </a:cubicBezTo>
                  <a:cubicBezTo>
                    <a:pt x="5163" y="16"/>
                    <a:pt x="5043" y="1"/>
                    <a:pt x="48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3"/>
            <p:cNvSpPr/>
            <p:nvPr/>
          </p:nvSpPr>
          <p:spPr>
            <a:xfrm>
              <a:off x="1724678" y="2157933"/>
              <a:ext cx="175723" cy="249170"/>
            </a:xfrm>
            <a:custGeom>
              <a:rect b="b" l="l" r="r" t="t"/>
              <a:pathLst>
                <a:path extrusionOk="0" h="7321" w="5163">
                  <a:moveTo>
                    <a:pt x="319" y="1"/>
                  </a:moveTo>
                  <a:cubicBezTo>
                    <a:pt x="120" y="1"/>
                    <a:pt x="1" y="16"/>
                    <a:pt x="1" y="16"/>
                  </a:cubicBezTo>
                  <a:cubicBezTo>
                    <a:pt x="2489" y="1586"/>
                    <a:pt x="4004" y="4345"/>
                    <a:pt x="4058" y="7321"/>
                  </a:cubicBezTo>
                  <a:cubicBezTo>
                    <a:pt x="5163" y="510"/>
                    <a:pt x="1453" y="1"/>
                    <a:pt x="3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3"/>
            <p:cNvSpPr/>
            <p:nvPr/>
          </p:nvSpPr>
          <p:spPr>
            <a:xfrm>
              <a:off x="1113302" y="4213594"/>
              <a:ext cx="241274" cy="112350"/>
            </a:xfrm>
            <a:custGeom>
              <a:rect b="b" l="l" r="r" t="t"/>
              <a:pathLst>
                <a:path extrusionOk="0" h="3301" w="7089">
                  <a:moveTo>
                    <a:pt x="5141" y="0"/>
                  </a:moveTo>
                  <a:lnTo>
                    <a:pt x="4924" y="866"/>
                  </a:lnTo>
                  <a:lnTo>
                    <a:pt x="217" y="2922"/>
                  </a:lnTo>
                  <a:cubicBezTo>
                    <a:pt x="1" y="2976"/>
                    <a:pt x="55" y="3300"/>
                    <a:pt x="271" y="3300"/>
                  </a:cubicBezTo>
                  <a:lnTo>
                    <a:pt x="6656" y="3300"/>
                  </a:lnTo>
                  <a:lnTo>
                    <a:pt x="70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3"/>
            <p:cNvSpPr/>
            <p:nvPr/>
          </p:nvSpPr>
          <p:spPr>
            <a:xfrm>
              <a:off x="1643640" y="4213594"/>
              <a:ext cx="211834" cy="112350"/>
            </a:xfrm>
            <a:custGeom>
              <a:rect b="b" l="l" r="r" t="t"/>
              <a:pathLst>
                <a:path extrusionOk="0" h="3301" w="6224">
                  <a:moveTo>
                    <a:pt x="1" y="0"/>
                  </a:moveTo>
                  <a:lnTo>
                    <a:pt x="1" y="3300"/>
                  </a:lnTo>
                  <a:lnTo>
                    <a:pt x="6223" y="3300"/>
                  </a:lnTo>
                  <a:lnTo>
                    <a:pt x="2111" y="1028"/>
                  </a:lnTo>
                  <a:lnTo>
                    <a:pt x="2111" y="0"/>
                  </a:lnTo>
                  <a:close/>
                </a:path>
              </a:pathLst>
            </a:custGeom>
            <a:solidFill>
              <a:srgbClr val="2B36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1338513" y="1790183"/>
              <a:ext cx="509572" cy="328165"/>
            </a:xfrm>
            <a:custGeom>
              <a:rect b="b" l="l" r="r" t="t"/>
              <a:pathLst>
                <a:path extrusionOk="0" h="9642" w="14972">
                  <a:moveTo>
                    <a:pt x="9074" y="0"/>
                  </a:moveTo>
                  <a:cubicBezTo>
                    <a:pt x="1906" y="0"/>
                    <a:pt x="1" y="9642"/>
                    <a:pt x="3615" y="9642"/>
                  </a:cubicBezTo>
                  <a:cubicBezTo>
                    <a:pt x="3683" y="9642"/>
                    <a:pt x="3754" y="9638"/>
                    <a:pt x="3826" y="9631"/>
                  </a:cubicBezTo>
                  <a:cubicBezTo>
                    <a:pt x="7776" y="9198"/>
                    <a:pt x="9778" y="2976"/>
                    <a:pt x="9778" y="2976"/>
                  </a:cubicBezTo>
                  <a:cubicBezTo>
                    <a:pt x="10156" y="4058"/>
                    <a:pt x="10914" y="4978"/>
                    <a:pt x="11888" y="5573"/>
                  </a:cubicBezTo>
                  <a:cubicBezTo>
                    <a:pt x="14972" y="271"/>
                    <a:pt x="9074" y="0"/>
                    <a:pt x="90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1415297" y="1792021"/>
              <a:ext cx="464101" cy="633493"/>
            </a:xfrm>
            <a:custGeom>
              <a:rect b="b" l="l" r="r" t="t"/>
              <a:pathLst>
                <a:path extrusionOk="0" h="18613" w="13636">
                  <a:moveTo>
                    <a:pt x="6818" y="1"/>
                  </a:moveTo>
                  <a:cubicBezTo>
                    <a:pt x="2436" y="1"/>
                    <a:pt x="1895" y="2543"/>
                    <a:pt x="1895" y="5682"/>
                  </a:cubicBezTo>
                  <a:cubicBezTo>
                    <a:pt x="1895" y="8820"/>
                    <a:pt x="1" y="18613"/>
                    <a:pt x="6818" y="18613"/>
                  </a:cubicBezTo>
                  <a:cubicBezTo>
                    <a:pt x="13635" y="18613"/>
                    <a:pt x="11742" y="8820"/>
                    <a:pt x="11742" y="5682"/>
                  </a:cubicBezTo>
                  <a:cubicBezTo>
                    <a:pt x="11742" y="2543"/>
                    <a:pt x="10768" y="1"/>
                    <a:pt x="6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1382181" y="2237576"/>
              <a:ext cx="530367" cy="629988"/>
            </a:xfrm>
            <a:custGeom>
              <a:rect b="b" l="l" r="r" t="t"/>
              <a:pathLst>
                <a:path extrusionOk="0" h="18510" w="15583">
                  <a:moveTo>
                    <a:pt x="1911" y="1"/>
                  </a:moveTo>
                  <a:cubicBezTo>
                    <a:pt x="869" y="1"/>
                    <a:pt x="0" y="899"/>
                    <a:pt x="0" y="1951"/>
                  </a:cubicBezTo>
                  <a:lnTo>
                    <a:pt x="0" y="16559"/>
                  </a:lnTo>
                  <a:cubicBezTo>
                    <a:pt x="0" y="17662"/>
                    <a:pt x="866" y="18509"/>
                    <a:pt x="1906" y="18509"/>
                  </a:cubicBezTo>
                  <a:cubicBezTo>
                    <a:pt x="1938" y="18509"/>
                    <a:pt x="1970" y="18509"/>
                    <a:pt x="2002" y="18507"/>
                  </a:cubicBezTo>
                  <a:lnTo>
                    <a:pt x="13635" y="18507"/>
                  </a:lnTo>
                  <a:cubicBezTo>
                    <a:pt x="14717" y="18507"/>
                    <a:pt x="15582" y="17641"/>
                    <a:pt x="15582" y="16559"/>
                  </a:cubicBezTo>
                  <a:lnTo>
                    <a:pt x="15582" y="1951"/>
                  </a:lnTo>
                  <a:cubicBezTo>
                    <a:pt x="15582" y="869"/>
                    <a:pt x="14663" y="3"/>
                    <a:pt x="13580" y="3"/>
                  </a:cubicBezTo>
                  <a:lnTo>
                    <a:pt x="2002" y="3"/>
                  </a:lnTo>
                  <a:cubicBezTo>
                    <a:pt x="1972" y="1"/>
                    <a:pt x="1941" y="1"/>
                    <a:pt x="19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a:off x="1448447" y="2543349"/>
              <a:ext cx="399639" cy="267039"/>
            </a:xfrm>
            <a:custGeom>
              <a:rect b="b" l="l" r="r" t="t"/>
              <a:pathLst>
                <a:path extrusionOk="0" h="7846" w="11742">
                  <a:moveTo>
                    <a:pt x="812" y="0"/>
                  </a:moveTo>
                  <a:cubicBezTo>
                    <a:pt x="325" y="0"/>
                    <a:pt x="1" y="379"/>
                    <a:pt x="1" y="812"/>
                  </a:cubicBezTo>
                  <a:lnTo>
                    <a:pt x="1" y="6980"/>
                  </a:lnTo>
                  <a:cubicBezTo>
                    <a:pt x="1" y="7467"/>
                    <a:pt x="325" y="7846"/>
                    <a:pt x="812" y="7846"/>
                  </a:cubicBezTo>
                  <a:lnTo>
                    <a:pt x="10876" y="7846"/>
                  </a:lnTo>
                  <a:cubicBezTo>
                    <a:pt x="11363" y="7846"/>
                    <a:pt x="11742" y="7467"/>
                    <a:pt x="11742" y="6980"/>
                  </a:cubicBezTo>
                  <a:lnTo>
                    <a:pt x="11742" y="812"/>
                  </a:lnTo>
                  <a:cubicBezTo>
                    <a:pt x="11742" y="379"/>
                    <a:pt x="11363" y="0"/>
                    <a:pt x="10876" y="0"/>
                  </a:cubicBezTo>
                  <a:close/>
                </a:path>
              </a:pathLst>
            </a:custGeom>
            <a:solidFill>
              <a:srgbClr val="161519">
                <a:alpha val="17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1448447" y="2650151"/>
              <a:ext cx="399639" cy="12933"/>
            </a:xfrm>
            <a:custGeom>
              <a:rect b="b" l="l" r="r" t="t"/>
              <a:pathLst>
                <a:path extrusionOk="0" h="380" w="11742">
                  <a:moveTo>
                    <a:pt x="1" y="1"/>
                  </a:moveTo>
                  <a:lnTo>
                    <a:pt x="1" y="379"/>
                  </a:lnTo>
                  <a:lnTo>
                    <a:pt x="11742" y="379"/>
                  </a:lnTo>
                  <a:lnTo>
                    <a:pt x="11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a:off x="1315338" y="2598588"/>
              <a:ext cx="68172" cy="213638"/>
            </a:xfrm>
            <a:custGeom>
              <a:rect b="b" l="l" r="r" t="t"/>
              <a:pathLst>
                <a:path extrusionOk="0" h="6277" w="2003">
                  <a:moveTo>
                    <a:pt x="649" y="1"/>
                  </a:moveTo>
                  <a:cubicBezTo>
                    <a:pt x="271" y="1"/>
                    <a:pt x="0" y="325"/>
                    <a:pt x="0" y="704"/>
                  </a:cubicBezTo>
                  <a:lnTo>
                    <a:pt x="0" y="5574"/>
                  </a:lnTo>
                  <a:cubicBezTo>
                    <a:pt x="0" y="5952"/>
                    <a:pt x="271" y="6277"/>
                    <a:pt x="649" y="6277"/>
                  </a:cubicBezTo>
                  <a:lnTo>
                    <a:pt x="2002" y="6277"/>
                  </a:lnTo>
                  <a:lnTo>
                    <a:pt x="20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3"/>
            <p:cNvSpPr/>
            <p:nvPr/>
          </p:nvSpPr>
          <p:spPr>
            <a:xfrm>
              <a:off x="1314042" y="2683301"/>
              <a:ext cx="68172" cy="11095"/>
            </a:xfrm>
            <a:custGeom>
              <a:rect b="b" l="l" r="r" t="t"/>
              <a:pathLst>
                <a:path extrusionOk="0" h="326" w="2003">
                  <a:moveTo>
                    <a:pt x="0" y="1"/>
                  </a:moveTo>
                  <a:lnTo>
                    <a:pt x="0" y="325"/>
                  </a:lnTo>
                  <a:lnTo>
                    <a:pt x="2002" y="325"/>
                  </a:lnTo>
                  <a:lnTo>
                    <a:pt x="2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1912519" y="2598588"/>
              <a:ext cx="70010" cy="213638"/>
            </a:xfrm>
            <a:custGeom>
              <a:rect b="b" l="l" r="r" t="t"/>
              <a:pathLst>
                <a:path extrusionOk="0" h="6277" w="2057">
                  <a:moveTo>
                    <a:pt x="0" y="1"/>
                  </a:moveTo>
                  <a:lnTo>
                    <a:pt x="0" y="6277"/>
                  </a:lnTo>
                  <a:lnTo>
                    <a:pt x="1407" y="6277"/>
                  </a:lnTo>
                  <a:cubicBezTo>
                    <a:pt x="1732" y="6277"/>
                    <a:pt x="2056" y="5952"/>
                    <a:pt x="2056" y="5574"/>
                  </a:cubicBezTo>
                  <a:lnTo>
                    <a:pt x="2056" y="704"/>
                  </a:lnTo>
                  <a:cubicBezTo>
                    <a:pt x="2056" y="325"/>
                    <a:pt x="1732" y="1"/>
                    <a:pt x="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1912519" y="2683301"/>
              <a:ext cx="68172" cy="11095"/>
            </a:xfrm>
            <a:custGeom>
              <a:rect b="b" l="l" r="r" t="t"/>
              <a:pathLst>
                <a:path extrusionOk="0" h="326" w="2003">
                  <a:moveTo>
                    <a:pt x="0" y="1"/>
                  </a:moveTo>
                  <a:lnTo>
                    <a:pt x="0" y="325"/>
                  </a:lnTo>
                  <a:lnTo>
                    <a:pt x="2002" y="325"/>
                  </a:lnTo>
                  <a:lnTo>
                    <a:pt x="20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1779917" y="2663051"/>
              <a:ext cx="40570" cy="66334"/>
            </a:xfrm>
            <a:custGeom>
              <a:rect b="b" l="l" r="r" t="t"/>
              <a:pathLst>
                <a:path extrusionOk="0" h="1949" w="1192">
                  <a:moveTo>
                    <a:pt x="1" y="0"/>
                  </a:moveTo>
                  <a:lnTo>
                    <a:pt x="1" y="1948"/>
                  </a:lnTo>
                  <a:lnTo>
                    <a:pt x="1191" y="1948"/>
                  </a:lnTo>
                  <a:lnTo>
                    <a:pt x="11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1509234" y="2307655"/>
              <a:ext cx="276262" cy="184163"/>
            </a:xfrm>
            <a:custGeom>
              <a:rect b="b" l="l" r="r" t="t"/>
              <a:pathLst>
                <a:path extrusionOk="0" h="5411" w="8117">
                  <a:moveTo>
                    <a:pt x="541" y="0"/>
                  </a:moveTo>
                  <a:cubicBezTo>
                    <a:pt x="217" y="0"/>
                    <a:pt x="0" y="271"/>
                    <a:pt x="0" y="541"/>
                  </a:cubicBezTo>
                  <a:lnTo>
                    <a:pt x="0" y="4869"/>
                  </a:lnTo>
                  <a:cubicBezTo>
                    <a:pt x="0" y="5194"/>
                    <a:pt x="217" y="5411"/>
                    <a:pt x="541" y="5411"/>
                  </a:cubicBezTo>
                  <a:lnTo>
                    <a:pt x="7575" y="5411"/>
                  </a:lnTo>
                  <a:cubicBezTo>
                    <a:pt x="7900" y="5411"/>
                    <a:pt x="8116" y="5194"/>
                    <a:pt x="8116" y="4869"/>
                  </a:cubicBezTo>
                  <a:lnTo>
                    <a:pt x="8116" y="541"/>
                  </a:lnTo>
                  <a:cubicBezTo>
                    <a:pt x="8116" y="271"/>
                    <a:pt x="7900" y="0"/>
                    <a:pt x="7575" y="0"/>
                  </a:cubicBezTo>
                  <a:close/>
                </a:path>
              </a:pathLst>
            </a:custGeom>
            <a:solidFill>
              <a:srgbClr val="161519">
                <a:alpha val="17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3"/>
            <p:cNvSpPr/>
            <p:nvPr/>
          </p:nvSpPr>
          <p:spPr>
            <a:xfrm>
              <a:off x="1509234" y="2381307"/>
              <a:ext cx="276262" cy="9223"/>
            </a:xfrm>
            <a:custGeom>
              <a:rect b="b" l="l" r="r" t="t"/>
              <a:pathLst>
                <a:path extrusionOk="0" h="271" w="8117">
                  <a:moveTo>
                    <a:pt x="0" y="0"/>
                  </a:moveTo>
                  <a:lnTo>
                    <a:pt x="0" y="271"/>
                  </a:lnTo>
                  <a:lnTo>
                    <a:pt x="8116" y="271"/>
                  </a:lnTo>
                  <a:lnTo>
                    <a:pt x="81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3"/>
            <p:cNvSpPr/>
            <p:nvPr/>
          </p:nvSpPr>
          <p:spPr>
            <a:xfrm>
              <a:off x="1739415" y="2390496"/>
              <a:ext cx="27636" cy="46083"/>
            </a:xfrm>
            <a:custGeom>
              <a:rect b="b" l="l" r="r" t="t"/>
              <a:pathLst>
                <a:path extrusionOk="0" h="1354" w="812">
                  <a:moveTo>
                    <a:pt x="0" y="1"/>
                  </a:moveTo>
                  <a:lnTo>
                    <a:pt x="0" y="1353"/>
                  </a:lnTo>
                  <a:lnTo>
                    <a:pt x="812" y="1353"/>
                  </a:lnTo>
                  <a:lnTo>
                    <a:pt x="8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1921708" y="3626146"/>
              <a:ext cx="305736" cy="406991"/>
            </a:xfrm>
            <a:custGeom>
              <a:rect b="b" l="l" r="r" t="t"/>
              <a:pathLst>
                <a:path extrusionOk="0" h="11958" w="8983">
                  <a:moveTo>
                    <a:pt x="1462" y="1407"/>
                  </a:moveTo>
                  <a:lnTo>
                    <a:pt x="7576" y="1461"/>
                  </a:lnTo>
                  <a:lnTo>
                    <a:pt x="7521" y="10551"/>
                  </a:lnTo>
                  <a:lnTo>
                    <a:pt x="1408" y="10497"/>
                  </a:lnTo>
                  <a:lnTo>
                    <a:pt x="1462" y="1407"/>
                  </a:lnTo>
                  <a:close/>
                  <a:moveTo>
                    <a:pt x="55" y="0"/>
                  </a:moveTo>
                  <a:lnTo>
                    <a:pt x="1" y="11904"/>
                  </a:lnTo>
                  <a:lnTo>
                    <a:pt x="8874" y="11958"/>
                  </a:lnTo>
                  <a:lnTo>
                    <a:pt x="8982" y="55"/>
                  </a:ln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1612361" y="3731110"/>
              <a:ext cx="922587" cy="629818"/>
            </a:xfrm>
            <a:custGeom>
              <a:rect b="b" l="l" r="r" t="t"/>
              <a:pathLst>
                <a:path extrusionOk="0" h="18505" w="27107">
                  <a:moveTo>
                    <a:pt x="2056" y="0"/>
                  </a:moveTo>
                  <a:cubicBezTo>
                    <a:pt x="974" y="0"/>
                    <a:pt x="108" y="812"/>
                    <a:pt x="108" y="1894"/>
                  </a:cubicBezTo>
                  <a:lnTo>
                    <a:pt x="0" y="16448"/>
                  </a:lnTo>
                  <a:cubicBezTo>
                    <a:pt x="0" y="17476"/>
                    <a:pt x="866" y="18342"/>
                    <a:pt x="1894" y="18342"/>
                  </a:cubicBezTo>
                  <a:lnTo>
                    <a:pt x="25051" y="18504"/>
                  </a:lnTo>
                  <a:cubicBezTo>
                    <a:pt x="26133" y="18504"/>
                    <a:pt x="26999" y="17639"/>
                    <a:pt x="26999" y="16611"/>
                  </a:cubicBezTo>
                  <a:lnTo>
                    <a:pt x="27107" y="2056"/>
                  </a:lnTo>
                  <a:cubicBezTo>
                    <a:pt x="27107" y="974"/>
                    <a:pt x="26241" y="163"/>
                    <a:pt x="25159" y="109"/>
                  </a:cubicBezTo>
                  <a:lnTo>
                    <a:pt x="20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3"/>
            <p:cNvSpPr/>
            <p:nvPr/>
          </p:nvSpPr>
          <p:spPr>
            <a:xfrm>
              <a:off x="1739415" y="3731110"/>
              <a:ext cx="84747" cy="626142"/>
            </a:xfrm>
            <a:custGeom>
              <a:rect b="b" l="l" r="r" t="t"/>
              <a:pathLst>
                <a:path extrusionOk="0" h="18397" w="2490">
                  <a:moveTo>
                    <a:pt x="109" y="0"/>
                  </a:moveTo>
                  <a:lnTo>
                    <a:pt x="0" y="18342"/>
                  </a:lnTo>
                  <a:lnTo>
                    <a:pt x="2381" y="18396"/>
                  </a:lnTo>
                  <a:lnTo>
                    <a:pt x="24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3"/>
            <p:cNvSpPr/>
            <p:nvPr/>
          </p:nvSpPr>
          <p:spPr>
            <a:xfrm>
              <a:off x="2323155" y="3734786"/>
              <a:ext cx="84747" cy="626142"/>
            </a:xfrm>
            <a:custGeom>
              <a:rect b="b" l="l" r="r" t="t"/>
              <a:pathLst>
                <a:path extrusionOk="0" h="18397" w="2490">
                  <a:moveTo>
                    <a:pt x="109" y="1"/>
                  </a:moveTo>
                  <a:lnTo>
                    <a:pt x="1" y="18342"/>
                  </a:lnTo>
                  <a:lnTo>
                    <a:pt x="2381" y="18396"/>
                  </a:lnTo>
                  <a:lnTo>
                    <a:pt x="24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3"/>
          <p:cNvGrpSpPr/>
          <p:nvPr/>
        </p:nvGrpSpPr>
        <p:grpSpPr>
          <a:xfrm>
            <a:off x="3867613" y="538238"/>
            <a:ext cx="1678364" cy="1060410"/>
            <a:chOff x="4285425" y="664875"/>
            <a:chExt cx="1390525" cy="878550"/>
          </a:xfrm>
        </p:grpSpPr>
        <p:sp>
          <p:nvSpPr>
            <p:cNvPr id="1279" name="Google Shape;1279;p73"/>
            <p:cNvSpPr/>
            <p:nvPr/>
          </p:nvSpPr>
          <p:spPr>
            <a:xfrm>
              <a:off x="4647950" y="761575"/>
              <a:ext cx="535650" cy="182300"/>
            </a:xfrm>
            <a:custGeom>
              <a:rect b="b" l="l" r="r" t="t"/>
              <a:pathLst>
                <a:path extrusionOk="0" h="7292" w="21426">
                  <a:moveTo>
                    <a:pt x="3625" y="1"/>
                  </a:moveTo>
                  <a:lnTo>
                    <a:pt x="0" y="1894"/>
                  </a:lnTo>
                  <a:lnTo>
                    <a:pt x="13797" y="7251"/>
                  </a:lnTo>
                  <a:cubicBezTo>
                    <a:pt x="13851" y="7278"/>
                    <a:pt x="13905" y="7291"/>
                    <a:pt x="13959" y="7291"/>
                  </a:cubicBezTo>
                  <a:cubicBezTo>
                    <a:pt x="14013" y="7291"/>
                    <a:pt x="14067" y="7278"/>
                    <a:pt x="14122" y="7251"/>
                  </a:cubicBezTo>
                  <a:lnTo>
                    <a:pt x="21101" y="3572"/>
                  </a:lnTo>
                  <a:cubicBezTo>
                    <a:pt x="21426" y="3464"/>
                    <a:pt x="21426" y="2977"/>
                    <a:pt x="21047" y="2868"/>
                  </a:cubicBezTo>
                  <a:cubicBezTo>
                    <a:pt x="18342" y="2111"/>
                    <a:pt x="10118" y="55"/>
                    <a:pt x="3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4646600" y="783225"/>
              <a:ext cx="420675" cy="160650"/>
            </a:xfrm>
            <a:custGeom>
              <a:rect b="b" l="l" r="r" t="t"/>
              <a:pathLst>
                <a:path extrusionOk="0" h="6426" w="16827">
                  <a:moveTo>
                    <a:pt x="2056" y="0"/>
                  </a:moveTo>
                  <a:lnTo>
                    <a:pt x="0" y="1028"/>
                  </a:lnTo>
                  <a:lnTo>
                    <a:pt x="13851" y="6385"/>
                  </a:lnTo>
                  <a:cubicBezTo>
                    <a:pt x="13905" y="6412"/>
                    <a:pt x="13959" y="6425"/>
                    <a:pt x="14013" y="6425"/>
                  </a:cubicBezTo>
                  <a:cubicBezTo>
                    <a:pt x="14067" y="6425"/>
                    <a:pt x="14121" y="6412"/>
                    <a:pt x="14176" y="6385"/>
                  </a:cubicBezTo>
                  <a:lnTo>
                    <a:pt x="16827" y="5032"/>
                  </a:lnTo>
                  <a:lnTo>
                    <a:pt x="20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4313850" y="664875"/>
              <a:ext cx="1362100" cy="619150"/>
            </a:xfrm>
            <a:custGeom>
              <a:rect b="b" l="l" r="r" t="t"/>
              <a:pathLst>
                <a:path extrusionOk="0" h="24766" w="54484">
                  <a:moveTo>
                    <a:pt x="46453" y="0"/>
                  </a:moveTo>
                  <a:cubicBezTo>
                    <a:pt x="45408" y="0"/>
                    <a:pt x="44393" y="244"/>
                    <a:pt x="43501" y="731"/>
                  </a:cubicBezTo>
                  <a:lnTo>
                    <a:pt x="10821" y="17936"/>
                  </a:lnTo>
                  <a:lnTo>
                    <a:pt x="2705" y="15393"/>
                  </a:lnTo>
                  <a:lnTo>
                    <a:pt x="0" y="16908"/>
                  </a:lnTo>
                  <a:lnTo>
                    <a:pt x="379" y="17666"/>
                  </a:lnTo>
                  <a:cubicBezTo>
                    <a:pt x="2752" y="22186"/>
                    <a:pt x="7380" y="24765"/>
                    <a:pt x="12182" y="24765"/>
                  </a:cubicBezTo>
                  <a:cubicBezTo>
                    <a:pt x="14278" y="24765"/>
                    <a:pt x="16407" y="24274"/>
                    <a:pt x="18396" y="23238"/>
                  </a:cubicBezTo>
                  <a:lnTo>
                    <a:pt x="52320" y="5384"/>
                  </a:lnTo>
                  <a:cubicBezTo>
                    <a:pt x="54484" y="4248"/>
                    <a:pt x="53943" y="1001"/>
                    <a:pt x="51508" y="622"/>
                  </a:cubicBezTo>
                  <a:lnTo>
                    <a:pt x="51129" y="568"/>
                  </a:lnTo>
                  <a:lnTo>
                    <a:pt x="48370" y="190"/>
                  </a:lnTo>
                  <a:lnTo>
                    <a:pt x="47504" y="81"/>
                  </a:lnTo>
                  <a:cubicBezTo>
                    <a:pt x="47153" y="27"/>
                    <a:pt x="46801" y="0"/>
                    <a:pt x="464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3"/>
            <p:cNvSpPr/>
            <p:nvPr/>
          </p:nvSpPr>
          <p:spPr>
            <a:xfrm>
              <a:off x="4604650" y="731825"/>
              <a:ext cx="1056425" cy="552250"/>
            </a:xfrm>
            <a:custGeom>
              <a:rect b="b" l="l" r="r" t="t"/>
              <a:pathLst>
                <a:path extrusionOk="0" h="22090" w="42257">
                  <a:moveTo>
                    <a:pt x="42040" y="0"/>
                  </a:moveTo>
                  <a:lnTo>
                    <a:pt x="1" y="22075"/>
                  </a:lnTo>
                  <a:cubicBezTo>
                    <a:pt x="196" y="22085"/>
                    <a:pt x="391" y="22089"/>
                    <a:pt x="586" y="22089"/>
                  </a:cubicBezTo>
                  <a:cubicBezTo>
                    <a:pt x="2716" y="22089"/>
                    <a:pt x="4831" y="21552"/>
                    <a:pt x="6764" y="20560"/>
                  </a:cubicBezTo>
                  <a:lnTo>
                    <a:pt x="40688" y="2706"/>
                  </a:lnTo>
                  <a:cubicBezTo>
                    <a:pt x="41716" y="2219"/>
                    <a:pt x="42257" y="1083"/>
                    <a:pt x="42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3"/>
            <p:cNvSpPr/>
            <p:nvPr/>
          </p:nvSpPr>
          <p:spPr>
            <a:xfrm>
              <a:off x="4849475" y="956150"/>
              <a:ext cx="359025" cy="587275"/>
            </a:xfrm>
            <a:custGeom>
              <a:rect b="b" l="l" r="r" t="t"/>
              <a:pathLst>
                <a:path extrusionOk="0" h="23491" w="14361">
                  <a:moveTo>
                    <a:pt x="13761" y="0"/>
                  </a:moveTo>
                  <a:cubicBezTo>
                    <a:pt x="13683" y="0"/>
                    <a:pt x="13603" y="20"/>
                    <a:pt x="13527" y="63"/>
                  </a:cubicBezTo>
                  <a:lnTo>
                    <a:pt x="4654" y="4770"/>
                  </a:lnTo>
                  <a:cubicBezTo>
                    <a:pt x="4492" y="4824"/>
                    <a:pt x="4437" y="4933"/>
                    <a:pt x="4383" y="5041"/>
                  </a:cubicBezTo>
                  <a:lnTo>
                    <a:pt x="1" y="23491"/>
                  </a:lnTo>
                  <a:lnTo>
                    <a:pt x="4654" y="21002"/>
                  </a:lnTo>
                  <a:cubicBezTo>
                    <a:pt x="9307" y="14130"/>
                    <a:pt x="13040" y="4067"/>
                    <a:pt x="14230" y="658"/>
                  </a:cubicBezTo>
                  <a:cubicBezTo>
                    <a:pt x="14360" y="312"/>
                    <a:pt x="14075" y="0"/>
                    <a:pt x="13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4849475" y="1030750"/>
              <a:ext cx="200225" cy="512675"/>
            </a:xfrm>
            <a:custGeom>
              <a:rect b="b" l="l" r="r" t="t"/>
              <a:pathLst>
                <a:path extrusionOk="0" h="20507" w="8009">
                  <a:moveTo>
                    <a:pt x="8008" y="1"/>
                  </a:moveTo>
                  <a:lnTo>
                    <a:pt x="4654" y="1786"/>
                  </a:lnTo>
                  <a:cubicBezTo>
                    <a:pt x="4492" y="1840"/>
                    <a:pt x="4437" y="1949"/>
                    <a:pt x="4383" y="2057"/>
                  </a:cubicBezTo>
                  <a:lnTo>
                    <a:pt x="1" y="20507"/>
                  </a:lnTo>
                  <a:lnTo>
                    <a:pt x="2598" y="19154"/>
                  </a:lnTo>
                  <a:lnTo>
                    <a:pt x="8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3"/>
            <p:cNvSpPr/>
            <p:nvPr/>
          </p:nvSpPr>
          <p:spPr>
            <a:xfrm>
              <a:off x="4285425" y="1123675"/>
              <a:ext cx="202925" cy="112900"/>
            </a:xfrm>
            <a:custGeom>
              <a:rect b="b" l="l" r="r" t="t"/>
              <a:pathLst>
                <a:path extrusionOk="0" h="4516" w="8117">
                  <a:moveTo>
                    <a:pt x="7118" y="1"/>
                  </a:moveTo>
                  <a:cubicBezTo>
                    <a:pt x="6665" y="1"/>
                    <a:pt x="5969" y="222"/>
                    <a:pt x="4870" y="829"/>
                  </a:cubicBezTo>
                  <a:cubicBezTo>
                    <a:pt x="2760" y="1911"/>
                    <a:pt x="1" y="3858"/>
                    <a:pt x="271" y="4400"/>
                  </a:cubicBezTo>
                  <a:cubicBezTo>
                    <a:pt x="316" y="4479"/>
                    <a:pt x="439" y="4516"/>
                    <a:pt x="622" y="4516"/>
                  </a:cubicBezTo>
                  <a:cubicBezTo>
                    <a:pt x="1558" y="4516"/>
                    <a:pt x="4071" y="3573"/>
                    <a:pt x="5790" y="2668"/>
                  </a:cubicBezTo>
                  <a:cubicBezTo>
                    <a:pt x="7900" y="1532"/>
                    <a:pt x="8117" y="883"/>
                    <a:pt x="7846" y="396"/>
                  </a:cubicBezTo>
                  <a:cubicBezTo>
                    <a:pt x="7720" y="169"/>
                    <a:pt x="7512" y="1"/>
                    <a:pt x="7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3"/>
            <p:cNvSpPr/>
            <p:nvPr/>
          </p:nvSpPr>
          <p:spPr>
            <a:xfrm>
              <a:off x="4290850" y="1133550"/>
              <a:ext cx="197500" cy="102250"/>
            </a:xfrm>
            <a:custGeom>
              <a:rect b="b" l="l" r="r" t="t"/>
              <a:pathLst>
                <a:path extrusionOk="0" h="4090" w="7900">
                  <a:moveTo>
                    <a:pt x="7575" y="1"/>
                  </a:moveTo>
                  <a:lnTo>
                    <a:pt x="0" y="3950"/>
                  </a:lnTo>
                  <a:cubicBezTo>
                    <a:pt x="48" y="4046"/>
                    <a:pt x="188" y="4089"/>
                    <a:pt x="396" y="4089"/>
                  </a:cubicBezTo>
                  <a:cubicBezTo>
                    <a:pt x="1367" y="4089"/>
                    <a:pt x="3836" y="3154"/>
                    <a:pt x="5573" y="2219"/>
                  </a:cubicBezTo>
                  <a:cubicBezTo>
                    <a:pt x="7629" y="1137"/>
                    <a:pt x="7900" y="488"/>
                    <a:pt x="7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3"/>
            <p:cNvSpPr/>
            <p:nvPr/>
          </p:nvSpPr>
          <p:spPr>
            <a:xfrm>
              <a:off x="4661350" y="1114775"/>
              <a:ext cx="46225" cy="34900"/>
            </a:xfrm>
            <a:custGeom>
              <a:rect b="b" l="l" r="r" t="t"/>
              <a:pathLst>
                <a:path extrusionOk="0" h="1396" w="1849">
                  <a:moveTo>
                    <a:pt x="929" y="0"/>
                  </a:moveTo>
                  <a:cubicBezTo>
                    <a:pt x="462" y="0"/>
                    <a:pt x="1" y="474"/>
                    <a:pt x="330" y="1022"/>
                  </a:cubicBezTo>
                  <a:cubicBezTo>
                    <a:pt x="470" y="1286"/>
                    <a:pt x="696" y="1395"/>
                    <a:pt x="921" y="1395"/>
                  </a:cubicBezTo>
                  <a:cubicBezTo>
                    <a:pt x="1388" y="1395"/>
                    <a:pt x="1849" y="921"/>
                    <a:pt x="1520" y="373"/>
                  </a:cubicBezTo>
                  <a:cubicBezTo>
                    <a:pt x="1380" y="110"/>
                    <a:pt x="1154" y="0"/>
                    <a:pt x="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3"/>
            <p:cNvSpPr/>
            <p:nvPr/>
          </p:nvSpPr>
          <p:spPr>
            <a:xfrm>
              <a:off x="4710525" y="1089075"/>
              <a:ext cx="44850" cy="34900"/>
            </a:xfrm>
            <a:custGeom>
              <a:rect b="b" l="l" r="r" t="t"/>
              <a:pathLst>
                <a:path extrusionOk="0" h="1396" w="1794">
                  <a:moveTo>
                    <a:pt x="920" y="0"/>
                  </a:moveTo>
                  <a:cubicBezTo>
                    <a:pt x="461" y="0"/>
                    <a:pt x="1" y="474"/>
                    <a:pt x="256" y="1022"/>
                  </a:cubicBezTo>
                  <a:cubicBezTo>
                    <a:pt x="397" y="1286"/>
                    <a:pt x="623" y="1395"/>
                    <a:pt x="849" y="1395"/>
                  </a:cubicBezTo>
                  <a:cubicBezTo>
                    <a:pt x="1320" y="1395"/>
                    <a:pt x="1793" y="921"/>
                    <a:pt x="1501" y="373"/>
                  </a:cubicBezTo>
                  <a:cubicBezTo>
                    <a:pt x="1360" y="110"/>
                    <a:pt x="1140" y="0"/>
                    <a:pt x="9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3"/>
            <p:cNvSpPr/>
            <p:nvPr/>
          </p:nvSpPr>
          <p:spPr>
            <a:xfrm>
              <a:off x="4760200" y="1062150"/>
              <a:ext cx="43975" cy="37150"/>
            </a:xfrm>
            <a:custGeom>
              <a:rect b="b" l="l" r="r" t="t"/>
              <a:pathLst>
                <a:path extrusionOk="0" h="1486" w="1759">
                  <a:moveTo>
                    <a:pt x="841" y="0"/>
                  </a:moveTo>
                  <a:cubicBezTo>
                    <a:pt x="724" y="0"/>
                    <a:pt x="604" y="31"/>
                    <a:pt x="488" y="97"/>
                  </a:cubicBezTo>
                  <a:cubicBezTo>
                    <a:pt x="109" y="314"/>
                    <a:pt x="1" y="747"/>
                    <a:pt x="217" y="1125"/>
                  </a:cubicBezTo>
                  <a:cubicBezTo>
                    <a:pt x="370" y="1380"/>
                    <a:pt x="592" y="1485"/>
                    <a:pt x="811" y="1485"/>
                  </a:cubicBezTo>
                  <a:cubicBezTo>
                    <a:pt x="1291" y="1485"/>
                    <a:pt x="1759" y="979"/>
                    <a:pt x="1462" y="422"/>
                  </a:cubicBezTo>
                  <a:cubicBezTo>
                    <a:pt x="1349" y="159"/>
                    <a:pt x="1106" y="0"/>
                    <a:pt x="8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3"/>
            <p:cNvSpPr/>
            <p:nvPr/>
          </p:nvSpPr>
          <p:spPr>
            <a:xfrm>
              <a:off x="4807550" y="1035950"/>
              <a:ext cx="41425" cy="33500"/>
            </a:xfrm>
            <a:custGeom>
              <a:rect b="b" l="l" r="r" t="t"/>
              <a:pathLst>
                <a:path extrusionOk="0" h="1340" w="1657">
                  <a:moveTo>
                    <a:pt x="844" y="1"/>
                  </a:moveTo>
                  <a:cubicBezTo>
                    <a:pt x="743" y="1"/>
                    <a:pt x="641" y="21"/>
                    <a:pt x="542" y="63"/>
                  </a:cubicBezTo>
                  <a:cubicBezTo>
                    <a:pt x="1" y="334"/>
                    <a:pt x="55" y="1091"/>
                    <a:pt x="596" y="1308"/>
                  </a:cubicBezTo>
                  <a:cubicBezTo>
                    <a:pt x="668" y="1329"/>
                    <a:pt x="740" y="1339"/>
                    <a:pt x="810" y="1339"/>
                  </a:cubicBezTo>
                  <a:cubicBezTo>
                    <a:pt x="1268" y="1339"/>
                    <a:pt x="1656" y="911"/>
                    <a:pt x="1515" y="442"/>
                  </a:cubicBezTo>
                  <a:cubicBezTo>
                    <a:pt x="1396" y="162"/>
                    <a:pt x="1128" y="1"/>
                    <a:pt x="8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3"/>
            <p:cNvSpPr/>
            <p:nvPr/>
          </p:nvSpPr>
          <p:spPr>
            <a:xfrm>
              <a:off x="4855575" y="1012300"/>
              <a:ext cx="45900" cy="35875"/>
            </a:xfrm>
            <a:custGeom>
              <a:rect b="b" l="l" r="r" t="t"/>
              <a:pathLst>
                <a:path extrusionOk="0" h="1435" w="1836">
                  <a:moveTo>
                    <a:pt x="949" y="0"/>
                  </a:moveTo>
                  <a:cubicBezTo>
                    <a:pt x="469" y="0"/>
                    <a:pt x="1" y="506"/>
                    <a:pt x="298" y="1063"/>
                  </a:cubicBezTo>
                  <a:cubicBezTo>
                    <a:pt x="437" y="1325"/>
                    <a:pt x="661" y="1435"/>
                    <a:pt x="885" y="1435"/>
                  </a:cubicBezTo>
                  <a:cubicBezTo>
                    <a:pt x="1358" y="1435"/>
                    <a:pt x="1836" y="947"/>
                    <a:pt x="1542" y="360"/>
                  </a:cubicBezTo>
                  <a:cubicBezTo>
                    <a:pt x="1390" y="106"/>
                    <a:pt x="1168" y="0"/>
                    <a:pt x="9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3"/>
            <p:cNvSpPr/>
            <p:nvPr/>
          </p:nvSpPr>
          <p:spPr>
            <a:xfrm>
              <a:off x="4906300" y="985900"/>
              <a:ext cx="43850" cy="36625"/>
            </a:xfrm>
            <a:custGeom>
              <a:rect b="b" l="l" r="r" t="t"/>
              <a:pathLst>
                <a:path extrusionOk="0" h="1465" w="1754">
                  <a:moveTo>
                    <a:pt x="736" y="1"/>
                  </a:moveTo>
                  <a:cubicBezTo>
                    <a:pt x="635" y="1"/>
                    <a:pt x="532" y="21"/>
                    <a:pt x="433" y="63"/>
                  </a:cubicBezTo>
                  <a:cubicBezTo>
                    <a:pt x="108" y="280"/>
                    <a:pt x="0" y="767"/>
                    <a:pt x="217" y="1091"/>
                  </a:cubicBezTo>
                  <a:cubicBezTo>
                    <a:pt x="357" y="1355"/>
                    <a:pt x="583" y="1464"/>
                    <a:pt x="810" y="1464"/>
                  </a:cubicBezTo>
                  <a:cubicBezTo>
                    <a:pt x="1281" y="1464"/>
                    <a:pt x="1753" y="990"/>
                    <a:pt x="1461" y="442"/>
                  </a:cubicBezTo>
                  <a:cubicBezTo>
                    <a:pt x="1301" y="162"/>
                    <a:pt x="1023" y="1"/>
                    <a:pt x="7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3"/>
            <p:cNvSpPr/>
            <p:nvPr/>
          </p:nvSpPr>
          <p:spPr>
            <a:xfrm>
              <a:off x="4954975" y="960200"/>
              <a:ext cx="43425" cy="36625"/>
            </a:xfrm>
            <a:custGeom>
              <a:rect b="b" l="l" r="r" t="t"/>
              <a:pathLst>
                <a:path extrusionOk="0" h="1465" w="1737">
                  <a:moveTo>
                    <a:pt x="736" y="1"/>
                  </a:moveTo>
                  <a:cubicBezTo>
                    <a:pt x="636" y="1"/>
                    <a:pt x="533" y="21"/>
                    <a:pt x="434" y="63"/>
                  </a:cubicBezTo>
                  <a:cubicBezTo>
                    <a:pt x="109" y="280"/>
                    <a:pt x="1" y="767"/>
                    <a:pt x="217" y="1091"/>
                  </a:cubicBezTo>
                  <a:cubicBezTo>
                    <a:pt x="358" y="1355"/>
                    <a:pt x="584" y="1464"/>
                    <a:pt x="808" y="1464"/>
                  </a:cubicBezTo>
                  <a:cubicBezTo>
                    <a:pt x="1276" y="1464"/>
                    <a:pt x="1737" y="990"/>
                    <a:pt x="1408" y="442"/>
                  </a:cubicBezTo>
                  <a:cubicBezTo>
                    <a:pt x="1288" y="162"/>
                    <a:pt x="1020" y="1"/>
                    <a:pt x="7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4997950" y="934875"/>
              <a:ext cx="46325" cy="40825"/>
            </a:xfrm>
            <a:custGeom>
              <a:rect b="b" l="l" r="r" t="t"/>
              <a:pathLst>
                <a:path extrusionOk="0" h="1633" w="1853">
                  <a:moveTo>
                    <a:pt x="928" y="1"/>
                  </a:moveTo>
                  <a:cubicBezTo>
                    <a:pt x="572" y="1"/>
                    <a:pt x="212" y="221"/>
                    <a:pt x="122" y="644"/>
                  </a:cubicBezTo>
                  <a:cubicBezTo>
                    <a:pt x="0" y="1168"/>
                    <a:pt x="421" y="1633"/>
                    <a:pt x="912" y="1633"/>
                  </a:cubicBezTo>
                  <a:cubicBezTo>
                    <a:pt x="1080" y="1633"/>
                    <a:pt x="1255" y="1579"/>
                    <a:pt x="1420" y="1455"/>
                  </a:cubicBezTo>
                  <a:cubicBezTo>
                    <a:pt x="1745" y="1239"/>
                    <a:pt x="1853" y="806"/>
                    <a:pt x="1636" y="427"/>
                  </a:cubicBezTo>
                  <a:cubicBezTo>
                    <a:pt x="1493" y="140"/>
                    <a:pt x="1211" y="1"/>
                    <a:pt x="9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p:nvPr/>
          </p:nvSpPr>
          <p:spPr>
            <a:xfrm>
              <a:off x="5051025" y="908800"/>
              <a:ext cx="43975" cy="37650"/>
            </a:xfrm>
            <a:custGeom>
              <a:rect b="b" l="l" r="r" t="t"/>
              <a:pathLst>
                <a:path extrusionOk="0" h="1506" w="1759">
                  <a:moveTo>
                    <a:pt x="790" y="1"/>
                  </a:moveTo>
                  <a:cubicBezTo>
                    <a:pt x="689" y="1"/>
                    <a:pt x="586" y="21"/>
                    <a:pt x="487" y="63"/>
                  </a:cubicBezTo>
                  <a:cubicBezTo>
                    <a:pt x="109" y="334"/>
                    <a:pt x="0" y="767"/>
                    <a:pt x="217" y="1145"/>
                  </a:cubicBezTo>
                  <a:cubicBezTo>
                    <a:pt x="370" y="1400"/>
                    <a:pt x="591" y="1505"/>
                    <a:pt x="811" y="1505"/>
                  </a:cubicBezTo>
                  <a:cubicBezTo>
                    <a:pt x="1291" y="1505"/>
                    <a:pt x="1758" y="999"/>
                    <a:pt x="1461" y="442"/>
                  </a:cubicBezTo>
                  <a:cubicBezTo>
                    <a:pt x="1341" y="162"/>
                    <a:pt x="1074" y="1"/>
                    <a:pt x="7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3"/>
            <p:cNvSpPr/>
            <p:nvPr/>
          </p:nvSpPr>
          <p:spPr>
            <a:xfrm>
              <a:off x="5098375" y="883100"/>
              <a:ext cx="41400" cy="33500"/>
            </a:xfrm>
            <a:custGeom>
              <a:rect b="b" l="l" r="r" t="t"/>
              <a:pathLst>
                <a:path extrusionOk="0" h="1340" w="1656">
                  <a:moveTo>
                    <a:pt x="843" y="1"/>
                  </a:moveTo>
                  <a:cubicBezTo>
                    <a:pt x="743" y="1"/>
                    <a:pt x="640" y="21"/>
                    <a:pt x="541" y="63"/>
                  </a:cubicBezTo>
                  <a:cubicBezTo>
                    <a:pt x="0" y="334"/>
                    <a:pt x="108" y="1091"/>
                    <a:pt x="595" y="1308"/>
                  </a:cubicBezTo>
                  <a:cubicBezTo>
                    <a:pt x="667" y="1329"/>
                    <a:pt x="739" y="1339"/>
                    <a:pt x="810" y="1339"/>
                  </a:cubicBezTo>
                  <a:cubicBezTo>
                    <a:pt x="1268" y="1339"/>
                    <a:pt x="1656" y="911"/>
                    <a:pt x="1515" y="442"/>
                  </a:cubicBezTo>
                  <a:cubicBezTo>
                    <a:pt x="1395" y="162"/>
                    <a:pt x="1128" y="1"/>
                    <a:pt x="8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3"/>
            <p:cNvSpPr/>
            <p:nvPr/>
          </p:nvSpPr>
          <p:spPr>
            <a:xfrm>
              <a:off x="5146525" y="859875"/>
              <a:ext cx="45750" cy="35500"/>
            </a:xfrm>
            <a:custGeom>
              <a:rect b="b" l="l" r="r" t="t"/>
              <a:pathLst>
                <a:path extrusionOk="0" h="1420" w="1830">
                  <a:moveTo>
                    <a:pt x="919" y="0"/>
                  </a:moveTo>
                  <a:cubicBezTo>
                    <a:pt x="448" y="0"/>
                    <a:pt x="0" y="499"/>
                    <a:pt x="292" y="1046"/>
                  </a:cubicBezTo>
                  <a:cubicBezTo>
                    <a:pt x="433" y="1310"/>
                    <a:pt x="659" y="1419"/>
                    <a:pt x="885" y="1419"/>
                  </a:cubicBezTo>
                  <a:cubicBezTo>
                    <a:pt x="1356" y="1419"/>
                    <a:pt x="1829" y="945"/>
                    <a:pt x="1537" y="397"/>
                  </a:cubicBezTo>
                  <a:cubicBezTo>
                    <a:pt x="1379" y="116"/>
                    <a:pt x="1146" y="0"/>
                    <a:pt x="9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p:nvPr/>
          </p:nvSpPr>
          <p:spPr>
            <a:xfrm>
              <a:off x="5194300" y="834775"/>
              <a:ext cx="46225" cy="34900"/>
            </a:xfrm>
            <a:custGeom>
              <a:rect b="b" l="l" r="r" t="t"/>
              <a:pathLst>
                <a:path extrusionOk="0" h="1396" w="1849">
                  <a:moveTo>
                    <a:pt x="928" y="0"/>
                  </a:moveTo>
                  <a:cubicBezTo>
                    <a:pt x="461" y="0"/>
                    <a:pt x="0" y="474"/>
                    <a:pt x="329" y="1022"/>
                  </a:cubicBezTo>
                  <a:cubicBezTo>
                    <a:pt x="470" y="1286"/>
                    <a:pt x="696" y="1395"/>
                    <a:pt x="920" y="1395"/>
                  </a:cubicBezTo>
                  <a:cubicBezTo>
                    <a:pt x="1388" y="1395"/>
                    <a:pt x="1848" y="921"/>
                    <a:pt x="1520" y="373"/>
                  </a:cubicBezTo>
                  <a:cubicBezTo>
                    <a:pt x="1379" y="110"/>
                    <a:pt x="1153" y="0"/>
                    <a:pt x="9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3"/>
            <p:cNvSpPr/>
            <p:nvPr/>
          </p:nvSpPr>
          <p:spPr>
            <a:xfrm>
              <a:off x="5244450" y="807350"/>
              <a:ext cx="41050" cy="32675"/>
            </a:xfrm>
            <a:custGeom>
              <a:rect b="b" l="l" r="r" t="t"/>
              <a:pathLst>
                <a:path extrusionOk="0" h="1307" w="1642">
                  <a:moveTo>
                    <a:pt x="790" y="1"/>
                  </a:moveTo>
                  <a:cubicBezTo>
                    <a:pt x="689" y="1"/>
                    <a:pt x="586" y="21"/>
                    <a:pt x="487" y="63"/>
                  </a:cubicBezTo>
                  <a:cubicBezTo>
                    <a:pt x="0" y="334"/>
                    <a:pt x="55" y="1091"/>
                    <a:pt x="596" y="1254"/>
                  </a:cubicBezTo>
                  <a:cubicBezTo>
                    <a:pt x="686" y="1290"/>
                    <a:pt x="776" y="1306"/>
                    <a:pt x="863" y="1306"/>
                  </a:cubicBezTo>
                  <a:cubicBezTo>
                    <a:pt x="1296" y="1306"/>
                    <a:pt x="1642" y="893"/>
                    <a:pt x="1461" y="442"/>
                  </a:cubicBezTo>
                  <a:cubicBezTo>
                    <a:pt x="1341" y="162"/>
                    <a:pt x="1074" y="1"/>
                    <a:pt x="7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3"/>
            <p:cNvSpPr/>
            <p:nvPr/>
          </p:nvSpPr>
          <p:spPr>
            <a:xfrm>
              <a:off x="5292725" y="782425"/>
              <a:ext cx="44150" cy="34850"/>
            </a:xfrm>
            <a:custGeom>
              <a:rect b="b" l="l" r="r" t="t"/>
              <a:pathLst>
                <a:path extrusionOk="0" h="1394" w="1766">
                  <a:moveTo>
                    <a:pt x="875" y="0"/>
                  </a:moveTo>
                  <a:cubicBezTo>
                    <a:pt x="428" y="0"/>
                    <a:pt x="0" y="468"/>
                    <a:pt x="288" y="1006"/>
                  </a:cubicBezTo>
                  <a:cubicBezTo>
                    <a:pt x="415" y="1279"/>
                    <a:pt x="640" y="1393"/>
                    <a:pt x="867" y="1393"/>
                  </a:cubicBezTo>
                  <a:cubicBezTo>
                    <a:pt x="1314" y="1393"/>
                    <a:pt x="1765" y="950"/>
                    <a:pt x="1478" y="411"/>
                  </a:cubicBezTo>
                  <a:cubicBezTo>
                    <a:pt x="1333" y="120"/>
                    <a:pt x="1101" y="0"/>
                    <a:pt x="8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3"/>
            <p:cNvSpPr/>
            <p:nvPr/>
          </p:nvSpPr>
          <p:spPr>
            <a:xfrm>
              <a:off x="5339825" y="758000"/>
              <a:ext cx="46000" cy="35600"/>
            </a:xfrm>
            <a:custGeom>
              <a:rect b="b" l="l" r="r" t="t"/>
              <a:pathLst>
                <a:path extrusionOk="0" h="1424" w="1840">
                  <a:moveTo>
                    <a:pt x="972" y="0"/>
                  </a:moveTo>
                  <a:cubicBezTo>
                    <a:pt x="494" y="0"/>
                    <a:pt x="0" y="506"/>
                    <a:pt x="297" y="1064"/>
                  </a:cubicBezTo>
                  <a:cubicBezTo>
                    <a:pt x="450" y="1318"/>
                    <a:pt x="672" y="1424"/>
                    <a:pt x="891" y="1424"/>
                  </a:cubicBezTo>
                  <a:cubicBezTo>
                    <a:pt x="1371" y="1424"/>
                    <a:pt x="1839" y="917"/>
                    <a:pt x="1542" y="360"/>
                  </a:cubicBezTo>
                  <a:cubicBezTo>
                    <a:pt x="1406" y="106"/>
                    <a:pt x="1191" y="0"/>
                    <a:pt x="9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3"/>
            <p:cNvSpPr/>
            <p:nvPr/>
          </p:nvSpPr>
          <p:spPr>
            <a:xfrm>
              <a:off x="5388600" y="732025"/>
              <a:ext cx="45900" cy="35875"/>
            </a:xfrm>
            <a:custGeom>
              <a:rect b="b" l="l" r="r" t="t"/>
              <a:pathLst>
                <a:path extrusionOk="0" h="1435" w="1836">
                  <a:moveTo>
                    <a:pt x="927" y="0"/>
                  </a:moveTo>
                  <a:cubicBezTo>
                    <a:pt x="454" y="0"/>
                    <a:pt x="1" y="488"/>
                    <a:pt x="294" y="1075"/>
                  </a:cubicBezTo>
                  <a:cubicBezTo>
                    <a:pt x="430" y="1329"/>
                    <a:pt x="645" y="1435"/>
                    <a:pt x="864" y="1435"/>
                  </a:cubicBezTo>
                  <a:cubicBezTo>
                    <a:pt x="1342" y="1435"/>
                    <a:pt x="1836" y="928"/>
                    <a:pt x="1539" y="371"/>
                  </a:cubicBezTo>
                  <a:cubicBezTo>
                    <a:pt x="1382" y="110"/>
                    <a:pt x="1152" y="0"/>
                    <a:pt x="9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3"/>
            <p:cNvSpPr/>
            <p:nvPr/>
          </p:nvSpPr>
          <p:spPr>
            <a:xfrm>
              <a:off x="5439225" y="668250"/>
              <a:ext cx="151525" cy="72000"/>
            </a:xfrm>
            <a:custGeom>
              <a:rect b="b" l="l" r="r" t="t"/>
              <a:pathLst>
                <a:path extrusionOk="0" h="2880" w="6061">
                  <a:moveTo>
                    <a:pt x="3355" y="1"/>
                  </a:moveTo>
                  <a:lnTo>
                    <a:pt x="488" y="1515"/>
                  </a:lnTo>
                  <a:cubicBezTo>
                    <a:pt x="109" y="1732"/>
                    <a:pt x="1" y="2219"/>
                    <a:pt x="217" y="2543"/>
                  </a:cubicBezTo>
                  <a:cubicBezTo>
                    <a:pt x="341" y="2791"/>
                    <a:pt x="659" y="2879"/>
                    <a:pt x="969" y="2879"/>
                  </a:cubicBezTo>
                  <a:cubicBezTo>
                    <a:pt x="1202" y="2879"/>
                    <a:pt x="1431" y="2829"/>
                    <a:pt x="1570" y="2760"/>
                  </a:cubicBezTo>
                  <a:lnTo>
                    <a:pt x="6060" y="379"/>
                  </a:lnTo>
                  <a:lnTo>
                    <a:pt x="33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73"/>
          <p:cNvSpPr txBox="1"/>
          <p:nvPr/>
        </p:nvSpPr>
        <p:spPr>
          <a:xfrm>
            <a:off x="4826325" y="3149500"/>
            <a:ext cx="29793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lt2"/>
                </a:solidFill>
                <a:latin typeface="Archivo ExtraBold"/>
                <a:ea typeface="Archivo ExtraBold"/>
                <a:cs typeface="Archivo ExtraBold"/>
                <a:sym typeface="Archivo ExtraBold"/>
              </a:rPr>
              <a:t>Thank you</a:t>
            </a:r>
            <a:endParaRPr sz="3800">
              <a:solidFill>
                <a:schemeClr val="lt2"/>
              </a:solidFill>
              <a:latin typeface="Archivo ExtraBold"/>
              <a:ea typeface="Archivo ExtraBold"/>
              <a:cs typeface="Archivo ExtraBold"/>
              <a:sym typeface="Archivo ExtraBold"/>
            </a:endParaRPr>
          </a:p>
          <a:p>
            <a:pPr indent="0" lvl="0" marL="0" rtl="0" algn="l">
              <a:spcBef>
                <a:spcPts val="0"/>
              </a:spcBef>
              <a:spcAft>
                <a:spcPts val="0"/>
              </a:spcAft>
              <a:buNone/>
            </a:pPr>
            <a:r>
              <a:t/>
            </a:r>
            <a:endParaRPr sz="1800">
              <a:solidFill>
                <a:schemeClr val="lt2"/>
              </a:solidFill>
              <a:latin typeface="Assistant"/>
              <a:ea typeface="Assistant"/>
              <a:cs typeface="Assistant"/>
              <a:sym typeface="Assistan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2"/>
          <p:cNvSpPr txBox="1"/>
          <p:nvPr>
            <p:ph idx="2" type="title"/>
          </p:nvPr>
        </p:nvSpPr>
        <p:spPr>
          <a:xfrm>
            <a:off x="5946825" y="1121123"/>
            <a:ext cx="22464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01</a:t>
            </a:r>
            <a:endParaRPr>
              <a:solidFill>
                <a:schemeClr val="lt2"/>
              </a:solidFill>
            </a:endParaRPr>
          </a:p>
        </p:txBody>
      </p:sp>
      <p:grpSp>
        <p:nvGrpSpPr>
          <p:cNvPr id="701" name="Google Shape;701;p42"/>
          <p:cNvGrpSpPr/>
          <p:nvPr/>
        </p:nvGrpSpPr>
        <p:grpSpPr>
          <a:xfrm>
            <a:off x="1288440" y="1417596"/>
            <a:ext cx="839234" cy="3120282"/>
            <a:chOff x="1288440" y="1417596"/>
            <a:chExt cx="839234" cy="3120282"/>
          </a:xfrm>
        </p:grpSpPr>
        <p:sp>
          <p:nvSpPr>
            <p:cNvPr id="702" name="Google Shape;702;p42"/>
            <p:cNvSpPr/>
            <p:nvPr/>
          </p:nvSpPr>
          <p:spPr>
            <a:xfrm>
              <a:off x="1288440" y="2281598"/>
              <a:ext cx="839234" cy="139210"/>
            </a:xfrm>
            <a:custGeom>
              <a:rect b="b" l="l" r="r" t="t"/>
              <a:pathLst>
                <a:path extrusionOk="0" h="1786" w="10767">
                  <a:moveTo>
                    <a:pt x="0" y="0"/>
                  </a:moveTo>
                  <a:lnTo>
                    <a:pt x="0" y="1786"/>
                  </a:lnTo>
                  <a:lnTo>
                    <a:pt x="10767" y="1786"/>
                  </a:lnTo>
                  <a:lnTo>
                    <a:pt x="10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1288440" y="2808746"/>
              <a:ext cx="839234" cy="1729132"/>
            </a:xfrm>
            <a:custGeom>
              <a:rect b="b" l="l" r="r" t="t"/>
              <a:pathLst>
                <a:path extrusionOk="0" h="22184" w="10767">
                  <a:moveTo>
                    <a:pt x="0" y="0"/>
                  </a:moveTo>
                  <a:lnTo>
                    <a:pt x="0" y="22184"/>
                  </a:lnTo>
                  <a:lnTo>
                    <a:pt x="10767" y="22184"/>
                  </a:lnTo>
                  <a:lnTo>
                    <a:pt x="10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1288440" y="2420731"/>
              <a:ext cx="839234" cy="198292"/>
            </a:xfrm>
            <a:custGeom>
              <a:rect b="b" l="l" r="r" t="t"/>
              <a:pathLst>
                <a:path extrusionOk="0" h="2544" w="10767">
                  <a:moveTo>
                    <a:pt x="0" y="1"/>
                  </a:moveTo>
                  <a:lnTo>
                    <a:pt x="2327" y="2544"/>
                  </a:lnTo>
                  <a:lnTo>
                    <a:pt x="8495" y="2544"/>
                  </a:lnTo>
                  <a:lnTo>
                    <a:pt x="10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1288440" y="2083382"/>
              <a:ext cx="839234" cy="198292"/>
            </a:xfrm>
            <a:custGeom>
              <a:rect b="b" l="l" r="r" t="t"/>
              <a:pathLst>
                <a:path extrusionOk="0" h="2544" w="10767">
                  <a:moveTo>
                    <a:pt x="2327" y="0"/>
                  </a:moveTo>
                  <a:lnTo>
                    <a:pt x="0" y="2543"/>
                  </a:lnTo>
                  <a:lnTo>
                    <a:pt x="10767" y="2543"/>
                  </a:lnTo>
                  <a:lnTo>
                    <a:pt x="8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1288440" y="2618948"/>
              <a:ext cx="839234" cy="194083"/>
            </a:xfrm>
            <a:custGeom>
              <a:rect b="b" l="l" r="r" t="t"/>
              <a:pathLst>
                <a:path extrusionOk="0" h="2490" w="10767">
                  <a:moveTo>
                    <a:pt x="2327" y="1"/>
                  </a:moveTo>
                  <a:lnTo>
                    <a:pt x="0" y="2490"/>
                  </a:lnTo>
                  <a:lnTo>
                    <a:pt x="10767" y="2490"/>
                  </a:lnTo>
                  <a:lnTo>
                    <a:pt x="8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1874590" y="1417596"/>
              <a:ext cx="25410" cy="759184"/>
            </a:xfrm>
            <a:custGeom>
              <a:rect b="b" l="l" r="r" t="t"/>
              <a:pathLst>
                <a:path extrusionOk="0" h="9740" w="326">
                  <a:moveTo>
                    <a:pt x="1" y="0"/>
                  </a:moveTo>
                  <a:lnTo>
                    <a:pt x="1" y="9739"/>
                  </a:lnTo>
                  <a:lnTo>
                    <a:pt x="325" y="9739"/>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1802880" y="1767651"/>
              <a:ext cx="25410" cy="409133"/>
            </a:xfrm>
            <a:custGeom>
              <a:rect b="b" l="l" r="r" t="t"/>
              <a:pathLst>
                <a:path extrusionOk="0" h="5249" w="326">
                  <a:moveTo>
                    <a:pt x="1" y="0"/>
                  </a:moveTo>
                  <a:lnTo>
                    <a:pt x="1" y="5248"/>
                  </a:lnTo>
                  <a:lnTo>
                    <a:pt x="325" y="5248"/>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42"/>
          <p:cNvSpPr/>
          <p:nvPr/>
        </p:nvSpPr>
        <p:spPr>
          <a:xfrm>
            <a:off x="0" y="4849321"/>
            <a:ext cx="95466" cy="33"/>
          </a:xfrm>
          <a:custGeom>
            <a:rect b="b" l="l" r="r" t="t"/>
            <a:pathLst>
              <a:path extrusionOk="0" fill="none" h="1" w="2869">
                <a:moveTo>
                  <a:pt x="1" y="1"/>
                </a:moveTo>
                <a:lnTo>
                  <a:pt x="2868"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txBox="1"/>
          <p:nvPr/>
        </p:nvSpPr>
        <p:spPr>
          <a:xfrm>
            <a:off x="3692625" y="2531475"/>
            <a:ext cx="4546500" cy="107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600">
                <a:solidFill>
                  <a:schemeClr val="dk1"/>
                </a:solidFill>
                <a:latin typeface="Archivo"/>
                <a:ea typeface="Archivo"/>
                <a:cs typeface="Archivo"/>
                <a:sym typeface="Archivo"/>
              </a:rPr>
              <a:t>Executive Overview</a:t>
            </a:r>
            <a:endParaRPr b="1" sz="3600">
              <a:solidFill>
                <a:schemeClr val="dk1"/>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3"/>
          <p:cNvSpPr txBox="1"/>
          <p:nvPr/>
        </p:nvSpPr>
        <p:spPr>
          <a:xfrm>
            <a:off x="0" y="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2700"/>
              </a:spcBef>
              <a:spcAft>
                <a:spcPts val="2700"/>
              </a:spcAft>
              <a:buNone/>
            </a:pPr>
            <a:r>
              <a:t/>
            </a:r>
            <a:endParaRPr sz="700">
              <a:solidFill>
                <a:srgbClr val="494949"/>
              </a:solidFill>
            </a:endParaRPr>
          </a:p>
        </p:txBody>
      </p:sp>
      <p:sp>
        <p:nvSpPr>
          <p:cNvPr id="716" name="Google Shape;716;p43"/>
          <p:cNvSpPr txBox="1"/>
          <p:nvPr/>
        </p:nvSpPr>
        <p:spPr>
          <a:xfrm>
            <a:off x="3202400" y="599335"/>
            <a:ext cx="42132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lt2"/>
                </a:solidFill>
                <a:latin typeface="Archivo"/>
                <a:ea typeface="Archivo"/>
                <a:cs typeface="Archivo"/>
                <a:sym typeface="Archivo"/>
              </a:rPr>
              <a:t>Current Standing</a:t>
            </a:r>
            <a:endParaRPr b="1" sz="3100">
              <a:solidFill>
                <a:schemeClr val="lt2"/>
              </a:solidFill>
              <a:latin typeface="Archivo"/>
              <a:ea typeface="Archivo"/>
              <a:cs typeface="Archivo"/>
              <a:sym typeface="Archivo"/>
            </a:endParaRPr>
          </a:p>
        </p:txBody>
      </p:sp>
      <p:cxnSp>
        <p:nvCxnSpPr>
          <p:cNvPr id="717" name="Google Shape;717;p43"/>
          <p:cNvCxnSpPr/>
          <p:nvPr/>
        </p:nvCxnSpPr>
        <p:spPr>
          <a:xfrm>
            <a:off x="4812525" y="1422300"/>
            <a:ext cx="9000" cy="2826600"/>
          </a:xfrm>
          <a:prstGeom prst="straightConnector1">
            <a:avLst/>
          </a:prstGeom>
          <a:noFill/>
          <a:ln cap="flat" cmpd="sng" w="9525">
            <a:solidFill>
              <a:schemeClr val="dk1"/>
            </a:solidFill>
            <a:prstDash val="solid"/>
            <a:round/>
            <a:headEnd len="med" w="med" type="none"/>
            <a:tailEnd len="med" w="med" type="none"/>
          </a:ln>
        </p:spPr>
      </p:cxnSp>
      <p:cxnSp>
        <p:nvCxnSpPr>
          <p:cNvPr id="718" name="Google Shape;718;p43"/>
          <p:cNvCxnSpPr/>
          <p:nvPr/>
        </p:nvCxnSpPr>
        <p:spPr>
          <a:xfrm>
            <a:off x="2405175" y="2925100"/>
            <a:ext cx="5217300" cy="0"/>
          </a:xfrm>
          <a:prstGeom prst="straightConnector1">
            <a:avLst/>
          </a:prstGeom>
          <a:noFill/>
          <a:ln cap="flat" cmpd="sng" w="9525">
            <a:solidFill>
              <a:schemeClr val="dk1"/>
            </a:solidFill>
            <a:prstDash val="solid"/>
            <a:round/>
            <a:headEnd len="med" w="med" type="none"/>
            <a:tailEnd len="med" w="med" type="none"/>
          </a:ln>
        </p:spPr>
      </p:cxnSp>
      <p:sp>
        <p:nvSpPr>
          <p:cNvPr id="719" name="Google Shape;719;p43"/>
          <p:cNvSpPr txBox="1"/>
          <p:nvPr/>
        </p:nvSpPr>
        <p:spPr>
          <a:xfrm>
            <a:off x="1780060" y="1341775"/>
            <a:ext cx="3211200" cy="78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Archivo"/>
                <a:ea typeface="Archivo"/>
                <a:cs typeface="Archivo"/>
                <a:sym typeface="Archivo"/>
              </a:rPr>
              <a:t>Strengths</a:t>
            </a:r>
            <a:endParaRPr b="1" sz="18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Expanding passenger demand post-pandemic</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Digital Infrastructure Upgrades(PARCS, GTMS)</a:t>
            </a:r>
            <a:endParaRPr>
              <a:solidFill>
                <a:schemeClr val="dk1"/>
              </a:solidFill>
              <a:latin typeface="Assistant"/>
              <a:ea typeface="Assistant"/>
              <a:cs typeface="Assistant"/>
              <a:sym typeface="Assistant"/>
            </a:endParaRPr>
          </a:p>
        </p:txBody>
      </p:sp>
      <p:sp>
        <p:nvSpPr>
          <p:cNvPr id="720" name="Google Shape;720;p43"/>
          <p:cNvSpPr txBox="1"/>
          <p:nvPr/>
        </p:nvSpPr>
        <p:spPr>
          <a:xfrm>
            <a:off x="4955648" y="1377575"/>
            <a:ext cx="3578100" cy="78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Archivo"/>
                <a:ea typeface="Archivo"/>
                <a:cs typeface="Archivo"/>
                <a:sym typeface="Archivo"/>
              </a:rPr>
              <a:t>Weaknesses</a:t>
            </a:r>
            <a:endParaRPr b="1" sz="18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Uneven Lot Utilization</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Customer Perception of Remote Lots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Limited Hourly Parking</a:t>
            </a:r>
            <a:endParaRPr>
              <a:solidFill>
                <a:schemeClr val="dk1"/>
              </a:solidFill>
              <a:latin typeface="Assistant"/>
              <a:ea typeface="Assistant"/>
              <a:cs typeface="Assistant"/>
              <a:sym typeface="Assistant"/>
            </a:endParaRPr>
          </a:p>
        </p:txBody>
      </p:sp>
      <p:sp>
        <p:nvSpPr>
          <p:cNvPr id="721" name="Google Shape;721;p43"/>
          <p:cNvSpPr txBox="1"/>
          <p:nvPr/>
        </p:nvSpPr>
        <p:spPr>
          <a:xfrm>
            <a:off x="1820550" y="2969825"/>
            <a:ext cx="3211200" cy="78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Archivo"/>
                <a:ea typeface="Archivo"/>
                <a:cs typeface="Archivo"/>
                <a:sym typeface="Archivo"/>
              </a:rPr>
              <a:t>Opportunities</a:t>
            </a:r>
            <a:endParaRPr b="1" sz="18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Dynamic pricing expansion </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Pre-Booking Growth</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EV &amp; Sustainability Initiatives</a:t>
            </a:r>
            <a:endParaRPr>
              <a:solidFill>
                <a:schemeClr val="dk1"/>
              </a:solidFill>
              <a:latin typeface="Assistant"/>
              <a:ea typeface="Assistant"/>
              <a:cs typeface="Assistant"/>
              <a:sym typeface="Assistant"/>
            </a:endParaRPr>
          </a:p>
        </p:txBody>
      </p:sp>
      <p:sp>
        <p:nvSpPr>
          <p:cNvPr id="722" name="Google Shape;722;p43"/>
          <p:cNvSpPr txBox="1"/>
          <p:nvPr/>
        </p:nvSpPr>
        <p:spPr>
          <a:xfrm>
            <a:off x="5031750" y="2925100"/>
            <a:ext cx="3211200" cy="78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Archivo"/>
                <a:ea typeface="Archivo"/>
                <a:cs typeface="Archivo"/>
                <a:sym typeface="Archivo"/>
              </a:rPr>
              <a:t>Threats</a:t>
            </a:r>
            <a:endParaRPr b="1" sz="18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Rideshare &amp; Autonomous Trends</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Economic downturns in travel behavior</a:t>
            </a:r>
            <a:endParaRPr>
              <a:solidFill>
                <a:schemeClr val="dk1"/>
              </a:solidFill>
              <a:latin typeface="Assistant"/>
              <a:ea typeface="Assistant"/>
              <a:cs typeface="Assistant"/>
              <a:sym typeface="Assistant"/>
            </a:endParaRPr>
          </a:p>
          <a:p>
            <a:pPr indent="0" lvl="0" marL="0" rtl="0" algn="l">
              <a:lnSpc>
                <a:spcPct val="115000"/>
              </a:lnSpc>
              <a:spcBef>
                <a:spcPts val="0"/>
              </a:spcBef>
              <a:spcAft>
                <a:spcPts val="0"/>
              </a:spcAft>
              <a:buNone/>
            </a:pPr>
            <a:r>
              <a:rPr lang="en">
                <a:solidFill>
                  <a:schemeClr val="accent4"/>
                </a:solidFill>
                <a:latin typeface="Assistant"/>
                <a:ea typeface="Assistant"/>
                <a:cs typeface="Assistant"/>
                <a:sym typeface="Assistant"/>
              </a:rPr>
              <a:t>➢</a:t>
            </a:r>
            <a:r>
              <a:rPr lang="en">
                <a:solidFill>
                  <a:schemeClr val="dk1"/>
                </a:solidFill>
                <a:latin typeface="Assistant"/>
                <a:ea typeface="Assistant"/>
                <a:cs typeface="Assistant"/>
                <a:sym typeface="Assistant"/>
              </a:rPr>
              <a:t> Regional Competition</a:t>
            </a:r>
            <a:endParaRPr>
              <a:solidFill>
                <a:schemeClr val="dk1"/>
              </a:solidFill>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4"/>
          <p:cNvSpPr/>
          <p:nvPr/>
        </p:nvSpPr>
        <p:spPr>
          <a:xfrm>
            <a:off x="1727400" y="2545350"/>
            <a:ext cx="5689200" cy="1098000"/>
          </a:xfrm>
          <a:prstGeom prst="round2DiagRect">
            <a:avLst>
              <a:gd fmla="val 28902" name="adj1"/>
              <a:gd fmla="val 0" name="adj2"/>
            </a:avLst>
          </a:prstGeom>
          <a:solidFill>
            <a:schemeClr val="accent6"/>
          </a:solid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728" name="Google Shape;728;p44"/>
          <p:cNvSpPr txBox="1"/>
          <p:nvPr/>
        </p:nvSpPr>
        <p:spPr>
          <a:xfrm>
            <a:off x="2049575" y="1649687"/>
            <a:ext cx="54207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lt2"/>
                </a:solidFill>
                <a:latin typeface="Archivo"/>
                <a:ea typeface="Archivo"/>
                <a:cs typeface="Archivo"/>
                <a:sym typeface="Archivo"/>
              </a:rPr>
              <a:t>Problem Statement</a:t>
            </a:r>
            <a:endParaRPr b="1" sz="4100">
              <a:solidFill>
                <a:schemeClr val="lt2"/>
              </a:solidFill>
              <a:latin typeface="Archivo"/>
              <a:ea typeface="Archivo"/>
              <a:cs typeface="Archivo"/>
              <a:sym typeface="Archivo"/>
            </a:endParaRPr>
          </a:p>
        </p:txBody>
      </p:sp>
      <p:sp>
        <p:nvSpPr>
          <p:cNvPr id="729" name="Google Shape;729;p44"/>
          <p:cNvSpPr txBox="1"/>
          <p:nvPr/>
        </p:nvSpPr>
        <p:spPr>
          <a:xfrm>
            <a:off x="1727392" y="2597862"/>
            <a:ext cx="5689200" cy="993000"/>
          </a:xfrm>
          <a:prstGeom prst="rect">
            <a:avLst/>
          </a:prstGeom>
          <a:noFill/>
          <a:ln>
            <a:noFill/>
          </a:ln>
          <a:effectLst>
            <a:outerShdw blurRad="114300" rotWithShape="0" algn="bl" dir="5400000" dist="28575">
              <a:srgbClr val="000000">
                <a:alpha val="2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Assistant"/>
                <a:ea typeface="Assistant"/>
                <a:cs typeface="Assistant"/>
                <a:sym typeface="Assistant"/>
              </a:rPr>
              <a:t>Ontario International Airport (ONT) faces challenges in optimizing parking utilization and sustaining revenue as mobility trends reshape traveler behavior</a:t>
            </a:r>
            <a:endParaRPr>
              <a:solidFill>
                <a:schemeClr val="dk1"/>
              </a:solidFill>
              <a:latin typeface="Assistant"/>
              <a:ea typeface="Assistant"/>
              <a:cs typeface="Assistant"/>
              <a:sym typeface="Assist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5"/>
          <p:cNvSpPr txBox="1"/>
          <p:nvPr>
            <p:ph idx="1" type="subTitle"/>
          </p:nvPr>
        </p:nvSpPr>
        <p:spPr>
          <a:xfrm>
            <a:off x="1722525" y="1882475"/>
            <a:ext cx="5589900" cy="2139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Implement </a:t>
            </a:r>
            <a:r>
              <a:rPr b="1" lang="en"/>
              <a:t>a real-time demand-based pricing model</a:t>
            </a:r>
            <a:r>
              <a:rPr lang="en"/>
              <a:t> to mitigate uneven lot utilization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t>Enhance customer experience</a:t>
            </a:r>
            <a:r>
              <a:rPr lang="en"/>
              <a:t> in response to evolving technology, vehicle, and travel trends</a:t>
            </a:r>
            <a:endParaRPr/>
          </a:p>
        </p:txBody>
      </p:sp>
      <p:grpSp>
        <p:nvGrpSpPr>
          <p:cNvPr id="735" name="Google Shape;735;p45"/>
          <p:cNvGrpSpPr/>
          <p:nvPr/>
        </p:nvGrpSpPr>
        <p:grpSpPr>
          <a:xfrm>
            <a:off x="461309" y="2202960"/>
            <a:ext cx="1954548" cy="2940362"/>
            <a:chOff x="461325" y="1873525"/>
            <a:chExt cx="2173652" cy="3269975"/>
          </a:xfrm>
        </p:grpSpPr>
        <p:sp>
          <p:nvSpPr>
            <p:cNvPr id="736" name="Google Shape;736;p45"/>
            <p:cNvSpPr/>
            <p:nvPr/>
          </p:nvSpPr>
          <p:spPr>
            <a:xfrm>
              <a:off x="809729" y="2183555"/>
              <a:ext cx="41611" cy="2928064"/>
            </a:xfrm>
            <a:custGeom>
              <a:rect b="b" l="l" r="r" t="t"/>
              <a:pathLst>
                <a:path extrusionOk="0" h="27162" w="386">
                  <a:moveTo>
                    <a:pt x="0" y="1"/>
                  </a:moveTo>
                  <a:lnTo>
                    <a:pt x="0" y="27161"/>
                  </a:lnTo>
                  <a:lnTo>
                    <a:pt x="386" y="27161"/>
                  </a:lnTo>
                  <a:lnTo>
                    <a:pt x="3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800135" y="3692310"/>
              <a:ext cx="64033" cy="1419295"/>
            </a:xfrm>
            <a:custGeom>
              <a:rect b="b" l="l" r="r" t="t"/>
              <a:pathLst>
                <a:path extrusionOk="0" h="13166" w="594">
                  <a:moveTo>
                    <a:pt x="0" y="0"/>
                  </a:moveTo>
                  <a:lnTo>
                    <a:pt x="0" y="13165"/>
                  </a:lnTo>
                  <a:lnTo>
                    <a:pt x="593" y="13165"/>
                  </a:lnTo>
                  <a:lnTo>
                    <a:pt x="5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717023" y="5079467"/>
              <a:ext cx="230261" cy="64033"/>
            </a:xfrm>
            <a:custGeom>
              <a:rect b="b" l="l" r="r" t="t"/>
              <a:pathLst>
                <a:path extrusionOk="0" h="594" w="2136">
                  <a:moveTo>
                    <a:pt x="0" y="1"/>
                  </a:moveTo>
                  <a:lnTo>
                    <a:pt x="0" y="594"/>
                  </a:lnTo>
                  <a:lnTo>
                    <a:pt x="2135" y="594"/>
                  </a:lnTo>
                  <a:lnTo>
                    <a:pt x="21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605128" y="2014203"/>
              <a:ext cx="444459" cy="179056"/>
            </a:xfrm>
            <a:custGeom>
              <a:rect b="b" l="l" r="r" t="t"/>
              <a:pathLst>
                <a:path extrusionOk="0" h="1661" w="4123">
                  <a:moveTo>
                    <a:pt x="1" y="0"/>
                  </a:moveTo>
                  <a:lnTo>
                    <a:pt x="1" y="1661"/>
                  </a:lnTo>
                  <a:lnTo>
                    <a:pt x="4122" y="1661"/>
                  </a:lnTo>
                  <a:lnTo>
                    <a:pt x="4122" y="0"/>
                  </a:lnTo>
                  <a:lnTo>
                    <a:pt x="3944" y="0"/>
                  </a:lnTo>
                  <a:lnTo>
                    <a:pt x="3944" y="1483"/>
                  </a:lnTo>
                  <a:lnTo>
                    <a:pt x="208" y="1483"/>
                  </a:lnTo>
                  <a:lnTo>
                    <a:pt x="2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461325" y="1873525"/>
              <a:ext cx="310141" cy="182290"/>
            </a:xfrm>
            <a:custGeom>
              <a:rect b="b" l="l" r="r" t="t"/>
              <a:pathLst>
                <a:path extrusionOk="0" h="1691" w="2877">
                  <a:moveTo>
                    <a:pt x="0" y="1"/>
                  </a:moveTo>
                  <a:lnTo>
                    <a:pt x="0" y="1691"/>
                  </a:lnTo>
                  <a:lnTo>
                    <a:pt x="2876" y="1691"/>
                  </a:lnTo>
                  <a:lnTo>
                    <a:pt x="28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480513" y="1895947"/>
              <a:ext cx="271764" cy="140679"/>
            </a:xfrm>
            <a:custGeom>
              <a:rect b="b" l="l" r="r" t="t"/>
              <a:pathLst>
                <a:path extrusionOk="0" h="1305" w="2521">
                  <a:moveTo>
                    <a:pt x="0" y="0"/>
                  </a:moveTo>
                  <a:lnTo>
                    <a:pt x="0" y="1305"/>
                  </a:lnTo>
                  <a:lnTo>
                    <a:pt x="2520" y="1305"/>
                  </a:lnTo>
                  <a:lnTo>
                    <a:pt x="25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876780" y="1873525"/>
              <a:ext cx="313375" cy="182290"/>
            </a:xfrm>
            <a:custGeom>
              <a:rect b="b" l="l" r="r" t="t"/>
              <a:pathLst>
                <a:path extrusionOk="0" h="1691" w="2907">
                  <a:moveTo>
                    <a:pt x="1" y="1"/>
                  </a:moveTo>
                  <a:lnTo>
                    <a:pt x="1" y="1691"/>
                  </a:lnTo>
                  <a:lnTo>
                    <a:pt x="2907" y="1691"/>
                  </a:lnTo>
                  <a:lnTo>
                    <a:pt x="2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895968" y="1895947"/>
              <a:ext cx="271872" cy="140679"/>
            </a:xfrm>
            <a:custGeom>
              <a:rect b="b" l="l" r="r" t="t"/>
              <a:pathLst>
                <a:path extrusionOk="0" h="1305" w="2522">
                  <a:moveTo>
                    <a:pt x="1" y="0"/>
                  </a:moveTo>
                  <a:lnTo>
                    <a:pt x="1" y="1305"/>
                  </a:lnTo>
                  <a:lnTo>
                    <a:pt x="2521" y="1305"/>
                  </a:lnTo>
                  <a:lnTo>
                    <a:pt x="25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605128" y="2432894"/>
              <a:ext cx="444459" cy="182290"/>
            </a:xfrm>
            <a:custGeom>
              <a:rect b="b" l="l" r="r" t="t"/>
              <a:pathLst>
                <a:path extrusionOk="0" h="1691" w="4123">
                  <a:moveTo>
                    <a:pt x="1" y="1"/>
                  </a:moveTo>
                  <a:lnTo>
                    <a:pt x="1" y="1691"/>
                  </a:lnTo>
                  <a:lnTo>
                    <a:pt x="4122" y="1691"/>
                  </a:lnTo>
                  <a:lnTo>
                    <a:pt x="4122" y="1"/>
                  </a:lnTo>
                  <a:lnTo>
                    <a:pt x="3944" y="1"/>
                  </a:lnTo>
                  <a:lnTo>
                    <a:pt x="3944" y="1483"/>
                  </a:lnTo>
                  <a:lnTo>
                    <a:pt x="208" y="1483"/>
                  </a:lnTo>
                  <a:lnTo>
                    <a:pt x="2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461325" y="2295450"/>
              <a:ext cx="310141" cy="182290"/>
            </a:xfrm>
            <a:custGeom>
              <a:rect b="b" l="l" r="r" t="t"/>
              <a:pathLst>
                <a:path extrusionOk="0" h="1691" w="2877">
                  <a:moveTo>
                    <a:pt x="0" y="1"/>
                  </a:moveTo>
                  <a:lnTo>
                    <a:pt x="0" y="1691"/>
                  </a:lnTo>
                  <a:lnTo>
                    <a:pt x="2876" y="1691"/>
                  </a:lnTo>
                  <a:lnTo>
                    <a:pt x="28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480513" y="2314638"/>
              <a:ext cx="271764" cy="140787"/>
            </a:xfrm>
            <a:custGeom>
              <a:rect b="b" l="l" r="r" t="t"/>
              <a:pathLst>
                <a:path extrusionOk="0" h="1306" w="2521">
                  <a:moveTo>
                    <a:pt x="0" y="1"/>
                  </a:moveTo>
                  <a:lnTo>
                    <a:pt x="0" y="1305"/>
                  </a:lnTo>
                  <a:lnTo>
                    <a:pt x="2520" y="1305"/>
                  </a:lnTo>
                  <a:lnTo>
                    <a:pt x="25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876780" y="2295450"/>
              <a:ext cx="313375" cy="182290"/>
            </a:xfrm>
            <a:custGeom>
              <a:rect b="b" l="l" r="r" t="t"/>
              <a:pathLst>
                <a:path extrusionOk="0" h="1691" w="2907">
                  <a:moveTo>
                    <a:pt x="1" y="1"/>
                  </a:moveTo>
                  <a:lnTo>
                    <a:pt x="1" y="1691"/>
                  </a:lnTo>
                  <a:lnTo>
                    <a:pt x="2907" y="1691"/>
                  </a:lnTo>
                  <a:lnTo>
                    <a:pt x="29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895968" y="2314638"/>
              <a:ext cx="271872" cy="140787"/>
            </a:xfrm>
            <a:custGeom>
              <a:rect b="b" l="l" r="r" t="t"/>
              <a:pathLst>
                <a:path extrusionOk="0" h="1306" w="2522">
                  <a:moveTo>
                    <a:pt x="1" y="1"/>
                  </a:moveTo>
                  <a:lnTo>
                    <a:pt x="1" y="1305"/>
                  </a:lnTo>
                  <a:lnTo>
                    <a:pt x="2521" y="1305"/>
                  </a:lnTo>
                  <a:lnTo>
                    <a:pt x="252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2264037" y="4878099"/>
              <a:ext cx="332563" cy="259043"/>
            </a:xfrm>
            <a:custGeom>
              <a:rect b="b" l="l" r="r" t="t"/>
              <a:pathLst>
                <a:path extrusionOk="0" h="2403" w="3085">
                  <a:moveTo>
                    <a:pt x="1542" y="1"/>
                  </a:moveTo>
                  <a:cubicBezTo>
                    <a:pt x="683" y="1"/>
                    <a:pt x="1" y="831"/>
                    <a:pt x="1" y="1839"/>
                  </a:cubicBezTo>
                  <a:cubicBezTo>
                    <a:pt x="1" y="1899"/>
                    <a:pt x="1" y="1928"/>
                    <a:pt x="1" y="1988"/>
                  </a:cubicBezTo>
                  <a:cubicBezTo>
                    <a:pt x="1" y="2106"/>
                    <a:pt x="30" y="2254"/>
                    <a:pt x="60" y="2403"/>
                  </a:cubicBezTo>
                  <a:lnTo>
                    <a:pt x="3025" y="2403"/>
                  </a:lnTo>
                  <a:cubicBezTo>
                    <a:pt x="3055"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2305647" y="4942023"/>
              <a:ext cx="252575" cy="195118"/>
            </a:xfrm>
            <a:custGeom>
              <a:rect b="b" l="l" r="r" t="t"/>
              <a:pathLst>
                <a:path extrusionOk="0" h="1810" w="2343">
                  <a:moveTo>
                    <a:pt x="1186" y="1"/>
                  </a:moveTo>
                  <a:cubicBezTo>
                    <a:pt x="593" y="1"/>
                    <a:pt x="89" y="594"/>
                    <a:pt x="0" y="1395"/>
                  </a:cubicBezTo>
                  <a:lnTo>
                    <a:pt x="0" y="1632"/>
                  </a:lnTo>
                  <a:cubicBezTo>
                    <a:pt x="0" y="1691"/>
                    <a:pt x="0" y="1750"/>
                    <a:pt x="0" y="1810"/>
                  </a:cubicBezTo>
                  <a:lnTo>
                    <a:pt x="2343" y="1810"/>
                  </a:lnTo>
                  <a:cubicBezTo>
                    <a:pt x="2343" y="1750"/>
                    <a:pt x="2343" y="1691"/>
                    <a:pt x="2343" y="1632"/>
                  </a:cubicBezTo>
                  <a:cubicBezTo>
                    <a:pt x="2343" y="1543"/>
                    <a:pt x="2313" y="1454"/>
                    <a:pt x="2343" y="1395"/>
                  </a:cubicBezTo>
                  <a:cubicBezTo>
                    <a:pt x="2254" y="594"/>
                    <a:pt x="1779" y="1"/>
                    <a:pt x="1186" y="1"/>
                  </a:cubicBezTo>
                  <a:close/>
                </a:path>
              </a:pathLst>
            </a:custGeom>
            <a:solidFill>
              <a:srgbClr val="FFFFFF">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2228895" y="5092295"/>
              <a:ext cx="406083" cy="51205"/>
            </a:xfrm>
            <a:custGeom>
              <a:rect b="b" l="l" r="r" t="t"/>
              <a:pathLst>
                <a:path extrusionOk="0" h="475" w="3767">
                  <a:moveTo>
                    <a:pt x="0" y="1"/>
                  </a:moveTo>
                  <a:lnTo>
                    <a:pt x="0" y="475"/>
                  </a:lnTo>
                  <a:lnTo>
                    <a:pt x="3766" y="475"/>
                  </a:lnTo>
                  <a:lnTo>
                    <a:pt x="3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1516132" y="4878099"/>
              <a:ext cx="332455" cy="259043"/>
            </a:xfrm>
            <a:custGeom>
              <a:rect b="b" l="l" r="r" t="t"/>
              <a:pathLst>
                <a:path extrusionOk="0" h="2403" w="3084">
                  <a:moveTo>
                    <a:pt x="1542" y="1"/>
                  </a:moveTo>
                  <a:cubicBezTo>
                    <a:pt x="682" y="1"/>
                    <a:pt x="0" y="831"/>
                    <a:pt x="0" y="1839"/>
                  </a:cubicBezTo>
                  <a:lnTo>
                    <a:pt x="0" y="1988"/>
                  </a:lnTo>
                  <a:cubicBezTo>
                    <a:pt x="0" y="2106"/>
                    <a:pt x="30" y="2254"/>
                    <a:pt x="59" y="2403"/>
                  </a:cubicBezTo>
                  <a:lnTo>
                    <a:pt x="3025" y="2403"/>
                  </a:lnTo>
                  <a:cubicBezTo>
                    <a:pt x="3054" y="2254"/>
                    <a:pt x="3084" y="2106"/>
                    <a:pt x="3084" y="1988"/>
                  </a:cubicBezTo>
                  <a:cubicBezTo>
                    <a:pt x="3084" y="1928"/>
                    <a:pt x="3084" y="1899"/>
                    <a:pt x="3084" y="1839"/>
                  </a:cubicBezTo>
                  <a:cubicBezTo>
                    <a:pt x="3084" y="831"/>
                    <a:pt x="2402" y="1"/>
                    <a:pt x="15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1557634" y="4942023"/>
              <a:ext cx="252683" cy="195118"/>
            </a:xfrm>
            <a:custGeom>
              <a:rect b="b" l="l" r="r" t="t"/>
              <a:pathLst>
                <a:path extrusionOk="0" h="1810" w="2344">
                  <a:moveTo>
                    <a:pt x="1187" y="1"/>
                  </a:moveTo>
                  <a:cubicBezTo>
                    <a:pt x="594" y="1"/>
                    <a:pt x="90" y="594"/>
                    <a:pt x="1" y="1395"/>
                  </a:cubicBezTo>
                  <a:lnTo>
                    <a:pt x="1" y="1632"/>
                  </a:lnTo>
                  <a:cubicBezTo>
                    <a:pt x="1" y="1691"/>
                    <a:pt x="1" y="1750"/>
                    <a:pt x="1" y="1810"/>
                  </a:cubicBezTo>
                  <a:lnTo>
                    <a:pt x="2343" y="1810"/>
                  </a:lnTo>
                  <a:cubicBezTo>
                    <a:pt x="2343" y="1750"/>
                    <a:pt x="2343" y="1691"/>
                    <a:pt x="2343" y="1632"/>
                  </a:cubicBezTo>
                  <a:cubicBezTo>
                    <a:pt x="2343" y="1543"/>
                    <a:pt x="2313" y="1454"/>
                    <a:pt x="2343" y="1395"/>
                  </a:cubicBezTo>
                  <a:cubicBezTo>
                    <a:pt x="2254" y="594"/>
                    <a:pt x="1750" y="1"/>
                    <a:pt x="1187" y="1"/>
                  </a:cubicBezTo>
                  <a:close/>
                </a:path>
              </a:pathLst>
            </a:custGeom>
            <a:solidFill>
              <a:srgbClr val="FFFFFF">
                <a:alpha val="22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1480990" y="5092295"/>
              <a:ext cx="405975" cy="51205"/>
            </a:xfrm>
            <a:custGeom>
              <a:rect b="b" l="l" r="r" t="t"/>
              <a:pathLst>
                <a:path extrusionOk="0" h="475" w="3766">
                  <a:moveTo>
                    <a:pt x="0" y="1"/>
                  </a:moveTo>
                  <a:lnTo>
                    <a:pt x="0" y="475"/>
                  </a:lnTo>
                  <a:lnTo>
                    <a:pt x="3766" y="475"/>
                  </a:lnTo>
                  <a:lnTo>
                    <a:pt x="3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45"/>
          <p:cNvGrpSpPr/>
          <p:nvPr/>
        </p:nvGrpSpPr>
        <p:grpSpPr>
          <a:xfrm>
            <a:off x="4813940" y="643461"/>
            <a:ext cx="2723870" cy="1088042"/>
            <a:chOff x="2977031" y="670442"/>
            <a:chExt cx="4554967" cy="1819467"/>
          </a:xfrm>
        </p:grpSpPr>
        <p:sp>
          <p:nvSpPr>
            <p:cNvPr id="756" name="Google Shape;756;p45"/>
            <p:cNvSpPr/>
            <p:nvPr/>
          </p:nvSpPr>
          <p:spPr>
            <a:xfrm rot="-1094456">
              <a:off x="3254864" y="1332170"/>
              <a:ext cx="4307739" cy="496012"/>
            </a:xfrm>
            <a:custGeom>
              <a:rect b="b" l="l" r="r" t="t"/>
              <a:pathLst>
                <a:path extrusionOk="0" h="8498" w="73803">
                  <a:moveTo>
                    <a:pt x="1690" y="1"/>
                  </a:moveTo>
                  <a:cubicBezTo>
                    <a:pt x="1720" y="119"/>
                    <a:pt x="1749" y="267"/>
                    <a:pt x="1779" y="386"/>
                  </a:cubicBezTo>
                  <a:lnTo>
                    <a:pt x="1838" y="386"/>
                  </a:lnTo>
                  <a:cubicBezTo>
                    <a:pt x="3232" y="623"/>
                    <a:pt x="4626" y="979"/>
                    <a:pt x="5930" y="1513"/>
                  </a:cubicBezTo>
                  <a:cubicBezTo>
                    <a:pt x="7146" y="1958"/>
                    <a:pt x="8036" y="2343"/>
                    <a:pt x="8036" y="2343"/>
                  </a:cubicBezTo>
                  <a:cubicBezTo>
                    <a:pt x="8036" y="2343"/>
                    <a:pt x="5097" y="2875"/>
                    <a:pt x="2738" y="2875"/>
                  </a:cubicBezTo>
                  <a:cubicBezTo>
                    <a:pt x="2314" y="2875"/>
                    <a:pt x="1908" y="2858"/>
                    <a:pt x="1542" y="2817"/>
                  </a:cubicBezTo>
                  <a:cubicBezTo>
                    <a:pt x="1008" y="2758"/>
                    <a:pt x="504" y="2639"/>
                    <a:pt x="0" y="2491"/>
                  </a:cubicBezTo>
                  <a:lnTo>
                    <a:pt x="0" y="2491"/>
                  </a:lnTo>
                  <a:lnTo>
                    <a:pt x="326" y="3648"/>
                  </a:lnTo>
                  <a:lnTo>
                    <a:pt x="919" y="3855"/>
                  </a:lnTo>
                  <a:lnTo>
                    <a:pt x="1008" y="3885"/>
                  </a:lnTo>
                  <a:cubicBezTo>
                    <a:pt x="1987" y="4211"/>
                    <a:pt x="2817" y="4478"/>
                    <a:pt x="3469" y="4715"/>
                  </a:cubicBezTo>
                  <a:cubicBezTo>
                    <a:pt x="8599" y="6465"/>
                    <a:pt x="13906" y="7562"/>
                    <a:pt x="19303" y="7977"/>
                  </a:cubicBezTo>
                  <a:cubicBezTo>
                    <a:pt x="20193" y="8066"/>
                    <a:pt x="21349" y="8125"/>
                    <a:pt x="22683" y="8184"/>
                  </a:cubicBezTo>
                  <a:lnTo>
                    <a:pt x="22713" y="8184"/>
                  </a:lnTo>
                  <a:cubicBezTo>
                    <a:pt x="29013" y="8441"/>
                    <a:pt x="39462" y="8497"/>
                    <a:pt x="48500" y="8497"/>
                  </a:cubicBezTo>
                  <a:cubicBezTo>
                    <a:pt x="51969" y="8497"/>
                    <a:pt x="55230" y="8489"/>
                    <a:pt x="57968" y="8481"/>
                  </a:cubicBezTo>
                  <a:lnTo>
                    <a:pt x="58028" y="8481"/>
                  </a:lnTo>
                  <a:cubicBezTo>
                    <a:pt x="62297" y="8481"/>
                    <a:pt x="65292" y="8451"/>
                    <a:pt x="65767" y="8451"/>
                  </a:cubicBezTo>
                  <a:cubicBezTo>
                    <a:pt x="67516" y="8451"/>
                    <a:pt x="73802" y="8125"/>
                    <a:pt x="73802" y="5723"/>
                  </a:cubicBezTo>
                  <a:cubicBezTo>
                    <a:pt x="73773" y="5012"/>
                    <a:pt x="73446" y="4389"/>
                    <a:pt x="72972" y="3885"/>
                  </a:cubicBezTo>
                  <a:cubicBezTo>
                    <a:pt x="72942" y="3885"/>
                    <a:pt x="72942" y="3855"/>
                    <a:pt x="72942" y="3855"/>
                  </a:cubicBezTo>
                  <a:cubicBezTo>
                    <a:pt x="72853" y="3766"/>
                    <a:pt x="72764" y="3677"/>
                    <a:pt x="72646" y="3588"/>
                  </a:cubicBezTo>
                  <a:lnTo>
                    <a:pt x="72616" y="3559"/>
                  </a:lnTo>
                  <a:cubicBezTo>
                    <a:pt x="72082" y="3084"/>
                    <a:pt x="71519" y="2699"/>
                    <a:pt x="70926" y="2373"/>
                  </a:cubicBezTo>
                  <a:lnTo>
                    <a:pt x="70867" y="2313"/>
                  </a:lnTo>
                  <a:cubicBezTo>
                    <a:pt x="70007" y="1869"/>
                    <a:pt x="69117" y="1453"/>
                    <a:pt x="68198" y="1127"/>
                  </a:cubicBezTo>
                  <a:cubicBezTo>
                    <a:pt x="66775" y="594"/>
                    <a:pt x="64492" y="1"/>
                    <a:pt x="60103"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57" name="Google Shape;757;p45"/>
            <p:cNvSpPr/>
            <p:nvPr/>
          </p:nvSpPr>
          <p:spPr>
            <a:xfrm rot="-1094456">
              <a:off x="3187346" y="1441433"/>
              <a:ext cx="4264488" cy="140258"/>
            </a:xfrm>
            <a:custGeom>
              <a:rect b="b" l="l" r="r" t="t"/>
              <a:pathLst>
                <a:path extrusionOk="0" h="2403" w="73062">
                  <a:moveTo>
                    <a:pt x="26835" y="0"/>
                  </a:moveTo>
                  <a:lnTo>
                    <a:pt x="16516" y="30"/>
                  </a:lnTo>
                  <a:lnTo>
                    <a:pt x="60" y="30"/>
                  </a:lnTo>
                  <a:cubicBezTo>
                    <a:pt x="0" y="416"/>
                    <a:pt x="30" y="771"/>
                    <a:pt x="712" y="1009"/>
                  </a:cubicBezTo>
                  <a:lnTo>
                    <a:pt x="1038" y="2165"/>
                  </a:lnTo>
                  <a:lnTo>
                    <a:pt x="1631" y="2373"/>
                  </a:lnTo>
                  <a:lnTo>
                    <a:pt x="1720" y="2402"/>
                  </a:lnTo>
                  <a:lnTo>
                    <a:pt x="73061" y="2402"/>
                  </a:lnTo>
                  <a:cubicBezTo>
                    <a:pt x="73061" y="2402"/>
                    <a:pt x="69147" y="0"/>
                    <a:pt x="64907" y="0"/>
                  </a:cubicBezTo>
                  <a:close/>
                </a:path>
              </a:pathLst>
            </a:custGeom>
            <a:solidFill>
              <a:schemeClr val="accent1"/>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58" name="Google Shape;758;p45"/>
            <p:cNvSpPr/>
            <p:nvPr/>
          </p:nvSpPr>
          <p:spPr>
            <a:xfrm rot="-1094456">
              <a:off x="3347155" y="1540617"/>
              <a:ext cx="4248904" cy="272754"/>
            </a:xfrm>
            <a:custGeom>
              <a:rect b="b" l="l" r="r" t="t"/>
              <a:pathLst>
                <a:path extrusionOk="0" h="4673" w="72795">
                  <a:moveTo>
                    <a:pt x="71964" y="1"/>
                  </a:moveTo>
                  <a:lnTo>
                    <a:pt x="0" y="30"/>
                  </a:lnTo>
                  <a:lnTo>
                    <a:pt x="2461" y="860"/>
                  </a:lnTo>
                  <a:cubicBezTo>
                    <a:pt x="7591" y="2610"/>
                    <a:pt x="12898" y="3737"/>
                    <a:pt x="18295" y="4152"/>
                  </a:cubicBezTo>
                  <a:cubicBezTo>
                    <a:pt x="23743" y="4583"/>
                    <a:pt x="37980" y="4673"/>
                    <a:pt x="49283" y="4673"/>
                  </a:cubicBezTo>
                  <a:cubicBezTo>
                    <a:pt x="57422" y="4673"/>
                    <a:pt x="64039" y="4626"/>
                    <a:pt x="64759" y="4626"/>
                  </a:cubicBezTo>
                  <a:cubicBezTo>
                    <a:pt x="66123" y="4626"/>
                    <a:pt x="70155" y="4448"/>
                    <a:pt x="71934" y="3233"/>
                  </a:cubicBezTo>
                  <a:lnTo>
                    <a:pt x="71964" y="3203"/>
                  </a:lnTo>
                  <a:cubicBezTo>
                    <a:pt x="72468" y="2936"/>
                    <a:pt x="72765" y="2432"/>
                    <a:pt x="72794" y="1898"/>
                  </a:cubicBezTo>
                  <a:cubicBezTo>
                    <a:pt x="72765" y="1187"/>
                    <a:pt x="72468" y="534"/>
                    <a:pt x="71964" y="30"/>
                  </a:cubicBezTo>
                  <a:lnTo>
                    <a:pt x="71964" y="1"/>
                  </a:ln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59" name="Google Shape;759;p45"/>
            <p:cNvSpPr/>
            <p:nvPr/>
          </p:nvSpPr>
          <p:spPr>
            <a:xfrm rot="-1094456">
              <a:off x="3797416" y="1607632"/>
              <a:ext cx="3804139" cy="133896"/>
            </a:xfrm>
            <a:custGeom>
              <a:rect b="b" l="l" r="r" t="t"/>
              <a:pathLst>
                <a:path extrusionOk="0" h="2294" w="65175">
                  <a:moveTo>
                    <a:pt x="1" y="1"/>
                  </a:moveTo>
                  <a:cubicBezTo>
                    <a:pt x="3529" y="890"/>
                    <a:pt x="7117" y="1483"/>
                    <a:pt x="10764" y="1780"/>
                  </a:cubicBezTo>
                  <a:cubicBezTo>
                    <a:pt x="15839" y="2197"/>
                    <a:pt x="28544" y="2293"/>
                    <a:pt x="39398" y="2293"/>
                  </a:cubicBezTo>
                  <a:cubicBezTo>
                    <a:pt x="48581" y="2293"/>
                    <a:pt x="56439" y="2225"/>
                    <a:pt x="57228" y="2225"/>
                  </a:cubicBezTo>
                  <a:cubicBezTo>
                    <a:pt x="58859" y="2225"/>
                    <a:pt x="64403" y="1958"/>
                    <a:pt x="65174" y="1"/>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0" name="Google Shape;760;p45"/>
            <p:cNvSpPr/>
            <p:nvPr/>
          </p:nvSpPr>
          <p:spPr>
            <a:xfrm rot="-1094456">
              <a:off x="4077113" y="1858811"/>
              <a:ext cx="115977" cy="195650"/>
            </a:xfrm>
            <a:custGeom>
              <a:rect b="b" l="l" r="r" t="t"/>
              <a:pathLst>
                <a:path extrusionOk="0" h="3352" w="1987">
                  <a:moveTo>
                    <a:pt x="475" y="1"/>
                  </a:moveTo>
                  <a:cubicBezTo>
                    <a:pt x="208" y="1"/>
                    <a:pt x="0" y="208"/>
                    <a:pt x="0" y="505"/>
                  </a:cubicBezTo>
                  <a:lnTo>
                    <a:pt x="0" y="2847"/>
                  </a:lnTo>
                  <a:cubicBezTo>
                    <a:pt x="0" y="3144"/>
                    <a:pt x="208" y="3351"/>
                    <a:pt x="475" y="3351"/>
                  </a:cubicBezTo>
                  <a:lnTo>
                    <a:pt x="1483" y="3351"/>
                  </a:lnTo>
                  <a:cubicBezTo>
                    <a:pt x="1779" y="3351"/>
                    <a:pt x="1987" y="3144"/>
                    <a:pt x="1987" y="2847"/>
                  </a:cubicBezTo>
                  <a:lnTo>
                    <a:pt x="1987" y="505"/>
                  </a:lnTo>
                  <a:cubicBezTo>
                    <a:pt x="1987" y="208"/>
                    <a:pt x="1779" y="1"/>
                    <a:pt x="1483" y="1"/>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1" name="Google Shape;761;p45"/>
            <p:cNvSpPr/>
            <p:nvPr/>
          </p:nvSpPr>
          <p:spPr>
            <a:xfrm rot="-1094456">
              <a:off x="6827015" y="952319"/>
              <a:ext cx="117787" cy="195650"/>
            </a:xfrm>
            <a:custGeom>
              <a:rect b="b" l="l" r="r" t="t"/>
              <a:pathLst>
                <a:path extrusionOk="0" h="3352" w="2018">
                  <a:moveTo>
                    <a:pt x="505" y="1"/>
                  </a:moveTo>
                  <a:cubicBezTo>
                    <a:pt x="238" y="1"/>
                    <a:pt x="1" y="208"/>
                    <a:pt x="1" y="505"/>
                  </a:cubicBezTo>
                  <a:lnTo>
                    <a:pt x="1" y="2847"/>
                  </a:lnTo>
                  <a:cubicBezTo>
                    <a:pt x="1" y="3144"/>
                    <a:pt x="238" y="3351"/>
                    <a:pt x="505" y="3351"/>
                  </a:cubicBezTo>
                  <a:lnTo>
                    <a:pt x="1513" y="3351"/>
                  </a:lnTo>
                  <a:cubicBezTo>
                    <a:pt x="1780" y="3351"/>
                    <a:pt x="2017" y="3144"/>
                    <a:pt x="2017" y="2847"/>
                  </a:cubicBezTo>
                  <a:lnTo>
                    <a:pt x="2017" y="505"/>
                  </a:lnTo>
                  <a:cubicBezTo>
                    <a:pt x="2017" y="208"/>
                    <a:pt x="1780" y="1"/>
                    <a:pt x="1513" y="1"/>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2" name="Google Shape;762;p45"/>
            <p:cNvSpPr/>
            <p:nvPr/>
          </p:nvSpPr>
          <p:spPr>
            <a:xfrm rot="-1094456">
              <a:off x="7428705" y="895045"/>
              <a:ext cx="1751" cy="186953"/>
            </a:xfrm>
            <a:custGeom>
              <a:rect b="b" l="l" r="r" t="t"/>
              <a:pathLst>
                <a:path extrusionOk="0" h="3203" w="30">
                  <a:moveTo>
                    <a:pt x="0" y="0"/>
                  </a:moveTo>
                  <a:lnTo>
                    <a:pt x="0" y="3203"/>
                  </a:lnTo>
                  <a:lnTo>
                    <a:pt x="30" y="3173"/>
                  </a:lnTo>
                  <a:lnTo>
                    <a:pt x="30" y="30"/>
                  </a:lnTo>
                  <a:lnTo>
                    <a:pt x="30" y="0"/>
                  </a:ln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3" name="Google Shape;763;p45"/>
            <p:cNvSpPr/>
            <p:nvPr/>
          </p:nvSpPr>
          <p:spPr>
            <a:xfrm rot="-1094456">
              <a:off x="6936849" y="972241"/>
              <a:ext cx="475992" cy="1809"/>
            </a:xfrm>
            <a:custGeom>
              <a:rect b="b" l="l" r="r" t="t"/>
              <a:pathLst>
                <a:path extrusionOk="0" h="31" w="8155">
                  <a:moveTo>
                    <a:pt x="1" y="1"/>
                  </a:moveTo>
                  <a:lnTo>
                    <a:pt x="1" y="30"/>
                  </a:lnTo>
                  <a:lnTo>
                    <a:pt x="8155" y="30"/>
                  </a:lnTo>
                  <a:lnTo>
                    <a:pt x="8125" y="1"/>
                  </a:ln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4" name="Google Shape;764;p45"/>
            <p:cNvSpPr/>
            <p:nvPr/>
          </p:nvSpPr>
          <p:spPr>
            <a:xfrm rot="-1094456">
              <a:off x="3078655" y="1301317"/>
              <a:ext cx="375657" cy="709639"/>
            </a:xfrm>
            <a:custGeom>
              <a:rect b="b" l="l" r="r" t="t"/>
              <a:pathLst>
                <a:path extrusionOk="0" h="12158" w="6436">
                  <a:moveTo>
                    <a:pt x="1" y="0"/>
                  </a:moveTo>
                  <a:cubicBezTo>
                    <a:pt x="357" y="1987"/>
                    <a:pt x="2047" y="7917"/>
                    <a:pt x="3262" y="12157"/>
                  </a:cubicBezTo>
                  <a:lnTo>
                    <a:pt x="6435" y="12157"/>
                  </a:lnTo>
                  <a:lnTo>
                    <a:pt x="1632" y="30"/>
                  </a:lnTo>
                  <a:cubicBezTo>
                    <a:pt x="1157" y="0"/>
                    <a:pt x="624" y="0"/>
                    <a:pt x="1" y="0"/>
                  </a:cubicBezTo>
                  <a:close/>
                </a:path>
              </a:pathLst>
            </a:custGeom>
            <a:solidFill>
              <a:schemeClr val="accent1"/>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5" name="Google Shape;765;p45"/>
            <p:cNvSpPr/>
            <p:nvPr/>
          </p:nvSpPr>
          <p:spPr>
            <a:xfrm rot="-1094456">
              <a:off x="3162945" y="1233361"/>
              <a:ext cx="630025" cy="707946"/>
            </a:xfrm>
            <a:custGeom>
              <a:rect b="b" l="l" r="r" t="t"/>
              <a:pathLst>
                <a:path extrusionOk="0" h="12129" w="10794">
                  <a:moveTo>
                    <a:pt x="1" y="1"/>
                  </a:moveTo>
                  <a:lnTo>
                    <a:pt x="4804" y="12128"/>
                  </a:lnTo>
                  <a:lnTo>
                    <a:pt x="10794" y="12128"/>
                  </a:lnTo>
                  <a:lnTo>
                    <a:pt x="1631" y="208"/>
                  </a:lnTo>
                  <a:cubicBezTo>
                    <a:pt x="1098" y="90"/>
                    <a:pt x="564" y="1"/>
                    <a:pt x="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sz="885"/>
            </a:p>
          </p:txBody>
        </p:sp>
        <p:sp>
          <p:nvSpPr>
            <p:cNvPr id="766" name="Google Shape;766;p45"/>
            <p:cNvSpPr/>
            <p:nvPr/>
          </p:nvSpPr>
          <p:spPr>
            <a:xfrm rot="-1094456">
              <a:off x="3271087" y="2022001"/>
              <a:ext cx="510604" cy="89945"/>
            </a:xfrm>
            <a:custGeom>
              <a:rect b="b" l="l" r="r" t="t"/>
              <a:pathLst>
                <a:path extrusionOk="0" h="1541" w="8748">
                  <a:moveTo>
                    <a:pt x="60" y="0"/>
                  </a:moveTo>
                  <a:lnTo>
                    <a:pt x="60" y="178"/>
                  </a:lnTo>
                  <a:cubicBezTo>
                    <a:pt x="0" y="564"/>
                    <a:pt x="30" y="919"/>
                    <a:pt x="712" y="1157"/>
                  </a:cubicBezTo>
                  <a:cubicBezTo>
                    <a:pt x="1216" y="1334"/>
                    <a:pt x="1720" y="1423"/>
                    <a:pt x="2254" y="1483"/>
                  </a:cubicBezTo>
                  <a:cubicBezTo>
                    <a:pt x="2620" y="1523"/>
                    <a:pt x="3026" y="1541"/>
                    <a:pt x="3450" y="1541"/>
                  </a:cubicBezTo>
                  <a:cubicBezTo>
                    <a:pt x="5809" y="1541"/>
                    <a:pt x="8748" y="1008"/>
                    <a:pt x="8748" y="1008"/>
                  </a:cubicBezTo>
                  <a:lnTo>
                    <a:pt x="1661" y="178"/>
                  </a:lnTo>
                  <a:lnTo>
                    <a:pt x="920" y="89"/>
                  </a:lnTo>
                  <a:lnTo>
                    <a:pt x="60" y="0"/>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7" name="Google Shape;767;p45"/>
            <p:cNvSpPr/>
            <p:nvPr/>
          </p:nvSpPr>
          <p:spPr>
            <a:xfrm rot="-1094456">
              <a:off x="3253760" y="1222736"/>
              <a:ext cx="538329" cy="694055"/>
            </a:xfrm>
            <a:custGeom>
              <a:rect b="b" l="l" r="r" t="t"/>
              <a:pathLst>
                <a:path extrusionOk="0" h="11891" w="9223">
                  <a:moveTo>
                    <a:pt x="0" y="0"/>
                  </a:moveTo>
                  <a:lnTo>
                    <a:pt x="9163" y="11891"/>
                  </a:lnTo>
                  <a:lnTo>
                    <a:pt x="9222" y="11891"/>
                  </a:lnTo>
                  <a:lnTo>
                    <a:pt x="60" y="30"/>
                  </a:lnTo>
                  <a:lnTo>
                    <a:pt x="0" y="0"/>
                  </a:ln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8" name="Google Shape;768;p45"/>
            <p:cNvSpPr/>
            <p:nvPr/>
          </p:nvSpPr>
          <p:spPr>
            <a:xfrm rot="-1094456">
              <a:off x="3254530" y="1191155"/>
              <a:ext cx="789253" cy="692304"/>
            </a:xfrm>
            <a:custGeom>
              <a:rect b="b" l="l" r="r" t="t"/>
              <a:pathLst>
                <a:path extrusionOk="0" h="11861" w="13522">
                  <a:moveTo>
                    <a:pt x="1" y="0"/>
                  </a:moveTo>
                  <a:lnTo>
                    <a:pt x="9163" y="11861"/>
                  </a:lnTo>
                  <a:lnTo>
                    <a:pt x="13522" y="11861"/>
                  </a:lnTo>
                  <a:cubicBezTo>
                    <a:pt x="9578" y="11475"/>
                    <a:pt x="6376" y="7027"/>
                    <a:pt x="3796" y="3677"/>
                  </a:cubicBezTo>
                  <a:cubicBezTo>
                    <a:pt x="2047" y="1394"/>
                    <a:pt x="1365" y="415"/>
                    <a:pt x="1" y="0"/>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69" name="Google Shape;769;p45"/>
            <p:cNvSpPr/>
            <p:nvPr/>
          </p:nvSpPr>
          <p:spPr>
            <a:xfrm rot="-1094456">
              <a:off x="3261985" y="1963984"/>
              <a:ext cx="505409" cy="118370"/>
            </a:xfrm>
            <a:custGeom>
              <a:rect b="b" l="l" r="r" t="t"/>
              <a:pathLst>
                <a:path extrusionOk="0" h="2028" w="8659">
                  <a:moveTo>
                    <a:pt x="1368" y="0"/>
                  </a:moveTo>
                  <a:cubicBezTo>
                    <a:pt x="58" y="0"/>
                    <a:pt x="49" y="460"/>
                    <a:pt x="0" y="1019"/>
                  </a:cubicBezTo>
                  <a:lnTo>
                    <a:pt x="860" y="1108"/>
                  </a:lnTo>
                  <a:lnTo>
                    <a:pt x="8659" y="2027"/>
                  </a:lnTo>
                  <a:cubicBezTo>
                    <a:pt x="8659" y="2027"/>
                    <a:pt x="4863" y="367"/>
                    <a:pt x="2461" y="70"/>
                  </a:cubicBezTo>
                  <a:lnTo>
                    <a:pt x="2432" y="70"/>
                  </a:lnTo>
                  <a:cubicBezTo>
                    <a:pt x="2005" y="22"/>
                    <a:pt x="1655" y="0"/>
                    <a:pt x="1368" y="0"/>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0" name="Google Shape;770;p45"/>
            <p:cNvSpPr/>
            <p:nvPr/>
          </p:nvSpPr>
          <p:spPr>
            <a:xfrm rot="-1094456">
              <a:off x="3884460" y="1816988"/>
              <a:ext cx="5253" cy="1751"/>
            </a:xfrm>
            <a:custGeom>
              <a:rect b="b" l="l" r="r" t="t"/>
              <a:pathLst>
                <a:path extrusionOk="0" h="30" w="90">
                  <a:moveTo>
                    <a:pt x="1" y="0"/>
                  </a:moveTo>
                  <a:lnTo>
                    <a:pt x="30" y="30"/>
                  </a:lnTo>
                  <a:lnTo>
                    <a:pt x="90" y="30"/>
                  </a:lnTo>
                  <a:lnTo>
                    <a:pt x="60" y="0"/>
                  </a:ln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1" name="Google Shape;771;p45"/>
            <p:cNvSpPr/>
            <p:nvPr/>
          </p:nvSpPr>
          <p:spPr>
            <a:xfrm rot="-1094456">
              <a:off x="3880698" y="1771743"/>
              <a:ext cx="287346" cy="1751"/>
            </a:xfrm>
            <a:custGeom>
              <a:rect b="b" l="l" r="r" t="t"/>
              <a:pathLst>
                <a:path extrusionOk="0" h="30" w="4923">
                  <a:moveTo>
                    <a:pt x="0" y="0"/>
                  </a:moveTo>
                  <a:lnTo>
                    <a:pt x="30" y="30"/>
                  </a:lnTo>
                  <a:lnTo>
                    <a:pt x="4922" y="30"/>
                  </a:lnTo>
                  <a:cubicBezTo>
                    <a:pt x="4744" y="30"/>
                    <a:pt x="4566" y="0"/>
                    <a:pt x="4388" y="0"/>
                  </a:cubicBez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2" name="Google Shape;772;p45"/>
            <p:cNvSpPr/>
            <p:nvPr/>
          </p:nvSpPr>
          <p:spPr>
            <a:xfrm rot="-1094456">
              <a:off x="6748520" y="1025586"/>
              <a:ext cx="43367" cy="60236"/>
            </a:xfrm>
            <a:custGeom>
              <a:rect b="b" l="l" r="r" t="t"/>
              <a:pathLst>
                <a:path extrusionOk="0" h="1032" w="743">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3" name="Google Shape;773;p45"/>
            <p:cNvSpPr/>
            <p:nvPr/>
          </p:nvSpPr>
          <p:spPr>
            <a:xfrm rot="-1094456">
              <a:off x="6687706" y="1045626"/>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4" name="Google Shape;774;p45"/>
            <p:cNvSpPr/>
            <p:nvPr/>
          </p:nvSpPr>
          <p:spPr>
            <a:xfrm rot="-1094456">
              <a:off x="6630221" y="1064579"/>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5" name="Google Shape;775;p45"/>
            <p:cNvSpPr/>
            <p:nvPr/>
          </p:nvSpPr>
          <p:spPr>
            <a:xfrm rot="-1094456">
              <a:off x="6567745" y="1085167"/>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6" name="Google Shape;776;p45"/>
            <p:cNvSpPr/>
            <p:nvPr/>
          </p:nvSpPr>
          <p:spPr>
            <a:xfrm rot="-1094456">
              <a:off x="6500335" y="1107381"/>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7" name="Google Shape;777;p45"/>
            <p:cNvSpPr/>
            <p:nvPr/>
          </p:nvSpPr>
          <p:spPr>
            <a:xfrm rot="-1094456">
              <a:off x="6432924" y="1129586"/>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8" name="Google Shape;778;p45"/>
            <p:cNvSpPr/>
            <p:nvPr/>
          </p:nvSpPr>
          <p:spPr>
            <a:xfrm rot="-1094456">
              <a:off x="6365571" y="1151791"/>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79" name="Google Shape;779;p45"/>
            <p:cNvSpPr/>
            <p:nvPr/>
          </p:nvSpPr>
          <p:spPr>
            <a:xfrm rot="-1094456">
              <a:off x="6298161" y="1174005"/>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0" name="Google Shape;780;p45"/>
            <p:cNvSpPr/>
            <p:nvPr/>
          </p:nvSpPr>
          <p:spPr>
            <a:xfrm rot="-1094456">
              <a:off x="6230751" y="1196219"/>
              <a:ext cx="43309" cy="60236"/>
            </a:xfrm>
            <a:custGeom>
              <a:rect b="b" l="l" r="r" t="t"/>
              <a:pathLst>
                <a:path extrusionOk="0" h="1032" w="742">
                  <a:moveTo>
                    <a:pt x="371" y="1"/>
                  </a:moveTo>
                  <a:cubicBezTo>
                    <a:pt x="186" y="1"/>
                    <a:pt x="1" y="127"/>
                    <a:pt x="1" y="379"/>
                  </a:cubicBezTo>
                  <a:lnTo>
                    <a:pt x="1" y="646"/>
                  </a:lnTo>
                  <a:cubicBezTo>
                    <a:pt x="1" y="853"/>
                    <a:pt x="149" y="1031"/>
                    <a:pt x="357" y="1031"/>
                  </a:cubicBezTo>
                  <a:cubicBezTo>
                    <a:pt x="564" y="1031"/>
                    <a:pt x="742" y="853"/>
                    <a:pt x="742" y="646"/>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1" name="Google Shape;781;p45"/>
            <p:cNvSpPr/>
            <p:nvPr/>
          </p:nvSpPr>
          <p:spPr>
            <a:xfrm rot="-1094456">
              <a:off x="6161733" y="1218963"/>
              <a:ext cx="43309" cy="60236"/>
            </a:xfrm>
            <a:custGeom>
              <a:rect b="b" l="l" r="r" t="t"/>
              <a:pathLst>
                <a:path extrusionOk="0" h="1032" w="742">
                  <a:moveTo>
                    <a:pt x="371" y="1"/>
                  </a:moveTo>
                  <a:cubicBezTo>
                    <a:pt x="186" y="1"/>
                    <a:pt x="0" y="127"/>
                    <a:pt x="0" y="379"/>
                  </a:cubicBezTo>
                  <a:lnTo>
                    <a:pt x="0" y="646"/>
                  </a:lnTo>
                  <a:cubicBezTo>
                    <a:pt x="0" y="853"/>
                    <a:pt x="178" y="1031"/>
                    <a:pt x="386" y="1031"/>
                  </a:cubicBezTo>
                  <a:cubicBezTo>
                    <a:pt x="593" y="1031"/>
                    <a:pt x="742" y="853"/>
                    <a:pt x="742" y="646"/>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2" name="Google Shape;782;p45"/>
            <p:cNvSpPr/>
            <p:nvPr/>
          </p:nvSpPr>
          <p:spPr>
            <a:xfrm rot="-1094456">
              <a:off x="6094323" y="1241177"/>
              <a:ext cx="43309" cy="60236"/>
            </a:xfrm>
            <a:custGeom>
              <a:rect b="b" l="l" r="r" t="t"/>
              <a:pathLst>
                <a:path extrusionOk="0" h="1032" w="742">
                  <a:moveTo>
                    <a:pt x="371" y="1"/>
                  </a:moveTo>
                  <a:cubicBezTo>
                    <a:pt x="186" y="1"/>
                    <a:pt x="1" y="127"/>
                    <a:pt x="1" y="379"/>
                  </a:cubicBezTo>
                  <a:lnTo>
                    <a:pt x="1" y="646"/>
                  </a:lnTo>
                  <a:cubicBezTo>
                    <a:pt x="1" y="853"/>
                    <a:pt x="179" y="1031"/>
                    <a:pt x="386" y="1031"/>
                  </a:cubicBezTo>
                  <a:cubicBezTo>
                    <a:pt x="594" y="1031"/>
                    <a:pt x="742" y="853"/>
                    <a:pt x="742" y="646"/>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3" name="Google Shape;783;p45"/>
            <p:cNvSpPr/>
            <p:nvPr/>
          </p:nvSpPr>
          <p:spPr>
            <a:xfrm rot="-1094456">
              <a:off x="6028576" y="1262843"/>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4" name="Google Shape;784;p45"/>
            <p:cNvSpPr/>
            <p:nvPr/>
          </p:nvSpPr>
          <p:spPr>
            <a:xfrm rot="-1094456">
              <a:off x="5959559" y="1285587"/>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5" name="Google Shape;785;p45"/>
            <p:cNvSpPr/>
            <p:nvPr/>
          </p:nvSpPr>
          <p:spPr>
            <a:xfrm rot="-1094456">
              <a:off x="5892149" y="1307801"/>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6" name="Google Shape;786;p45"/>
            <p:cNvSpPr/>
            <p:nvPr/>
          </p:nvSpPr>
          <p:spPr>
            <a:xfrm rot="-1094456">
              <a:off x="5824738" y="1330006"/>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7" name="Google Shape;787;p45"/>
            <p:cNvSpPr/>
            <p:nvPr/>
          </p:nvSpPr>
          <p:spPr>
            <a:xfrm rot="-1094456">
              <a:off x="5757385" y="1352210"/>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8" name="Google Shape;788;p45"/>
            <p:cNvSpPr/>
            <p:nvPr/>
          </p:nvSpPr>
          <p:spPr>
            <a:xfrm rot="-1094456">
              <a:off x="5689975" y="1374424"/>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89" name="Google Shape;789;p45"/>
            <p:cNvSpPr/>
            <p:nvPr/>
          </p:nvSpPr>
          <p:spPr>
            <a:xfrm rot="-1094456">
              <a:off x="5622563" y="1396629"/>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0" name="Google Shape;790;p45"/>
            <p:cNvSpPr/>
            <p:nvPr/>
          </p:nvSpPr>
          <p:spPr>
            <a:xfrm rot="-1094456">
              <a:off x="5555210" y="1418834"/>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1" name="Google Shape;791;p45"/>
            <p:cNvSpPr/>
            <p:nvPr/>
          </p:nvSpPr>
          <p:spPr>
            <a:xfrm rot="-1094456">
              <a:off x="5487800" y="1441048"/>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2" name="Google Shape;792;p45"/>
            <p:cNvSpPr/>
            <p:nvPr/>
          </p:nvSpPr>
          <p:spPr>
            <a:xfrm rot="-1094456">
              <a:off x="5420390" y="1463262"/>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3" name="Google Shape;793;p45"/>
            <p:cNvSpPr/>
            <p:nvPr/>
          </p:nvSpPr>
          <p:spPr>
            <a:xfrm rot="-1094456">
              <a:off x="5352979" y="1485467"/>
              <a:ext cx="43367" cy="60236"/>
            </a:xfrm>
            <a:custGeom>
              <a:rect b="b" l="l" r="r" t="t"/>
              <a:pathLst>
                <a:path extrusionOk="0" h="1032" w="743">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4" name="Google Shape;794;p45"/>
            <p:cNvSpPr/>
            <p:nvPr/>
          </p:nvSpPr>
          <p:spPr>
            <a:xfrm rot="-1094456">
              <a:off x="5285626" y="1507672"/>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5" name="Google Shape;795;p45"/>
            <p:cNvSpPr/>
            <p:nvPr/>
          </p:nvSpPr>
          <p:spPr>
            <a:xfrm rot="-1094456">
              <a:off x="5218216" y="1529886"/>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6" name="Google Shape;796;p45"/>
            <p:cNvSpPr/>
            <p:nvPr/>
          </p:nvSpPr>
          <p:spPr>
            <a:xfrm rot="-1094456">
              <a:off x="5149199" y="1552630"/>
              <a:ext cx="43309" cy="60236"/>
            </a:xfrm>
            <a:custGeom>
              <a:rect b="b" l="l" r="r" t="t"/>
              <a:pathLst>
                <a:path extrusionOk="0" h="1032" w="742">
                  <a:moveTo>
                    <a:pt x="371" y="1"/>
                  </a:moveTo>
                  <a:cubicBezTo>
                    <a:pt x="185" y="1"/>
                    <a:pt x="0" y="127"/>
                    <a:pt x="0" y="379"/>
                  </a:cubicBezTo>
                  <a:lnTo>
                    <a:pt x="0" y="646"/>
                  </a:lnTo>
                  <a:cubicBezTo>
                    <a:pt x="0" y="853"/>
                    <a:pt x="178" y="1031"/>
                    <a:pt x="386" y="1031"/>
                  </a:cubicBezTo>
                  <a:cubicBezTo>
                    <a:pt x="593" y="1031"/>
                    <a:pt x="741" y="853"/>
                    <a:pt x="741" y="646"/>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7" name="Google Shape;797;p45"/>
            <p:cNvSpPr/>
            <p:nvPr/>
          </p:nvSpPr>
          <p:spPr>
            <a:xfrm rot="-1094456">
              <a:off x="5081789" y="1574844"/>
              <a:ext cx="43309" cy="60236"/>
            </a:xfrm>
            <a:custGeom>
              <a:rect b="b" l="l" r="r" t="t"/>
              <a:pathLst>
                <a:path extrusionOk="0" h="1032" w="742">
                  <a:moveTo>
                    <a:pt x="371" y="1"/>
                  </a:moveTo>
                  <a:cubicBezTo>
                    <a:pt x="186" y="1"/>
                    <a:pt x="0" y="127"/>
                    <a:pt x="0" y="379"/>
                  </a:cubicBezTo>
                  <a:lnTo>
                    <a:pt x="0" y="646"/>
                  </a:lnTo>
                  <a:cubicBezTo>
                    <a:pt x="0" y="853"/>
                    <a:pt x="178" y="1031"/>
                    <a:pt x="386" y="1031"/>
                  </a:cubicBezTo>
                  <a:cubicBezTo>
                    <a:pt x="593" y="1031"/>
                    <a:pt x="742" y="853"/>
                    <a:pt x="742" y="646"/>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8" name="Google Shape;798;p45"/>
            <p:cNvSpPr/>
            <p:nvPr/>
          </p:nvSpPr>
          <p:spPr>
            <a:xfrm rot="-1094456">
              <a:off x="5014377" y="1597049"/>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rgbClr val="30768C"/>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799" name="Google Shape;799;p45"/>
            <p:cNvSpPr/>
            <p:nvPr/>
          </p:nvSpPr>
          <p:spPr>
            <a:xfrm rot="-1094456">
              <a:off x="4947024" y="1619254"/>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rgbClr val="30768C"/>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0" name="Google Shape;800;p45"/>
            <p:cNvSpPr/>
            <p:nvPr/>
          </p:nvSpPr>
          <p:spPr>
            <a:xfrm rot="-1094456">
              <a:off x="4879614" y="1641468"/>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rgbClr val="30768C"/>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1" name="Google Shape;801;p45"/>
            <p:cNvSpPr/>
            <p:nvPr/>
          </p:nvSpPr>
          <p:spPr>
            <a:xfrm rot="-1094456">
              <a:off x="4812205" y="1663682"/>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2" name="Google Shape;802;p45"/>
            <p:cNvSpPr/>
            <p:nvPr/>
          </p:nvSpPr>
          <p:spPr>
            <a:xfrm rot="-1094456">
              <a:off x="4744793" y="1685887"/>
              <a:ext cx="43367" cy="60236"/>
            </a:xfrm>
            <a:custGeom>
              <a:rect b="b" l="l" r="r" t="t"/>
              <a:pathLst>
                <a:path extrusionOk="0" h="1032" w="743">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3" name="Google Shape;803;p45"/>
            <p:cNvSpPr/>
            <p:nvPr/>
          </p:nvSpPr>
          <p:spPr>
            <a:xfrm rot="-1094456">
              <a:off x="4677440" y="1708092"/>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4" name="Google Shape;804;p45"/>
            <p:cNvSpPr/>
            <p:nvPr/>
          </p:nvSpPr>
          <p:spPr>
            <a:xfrm rot="-1094456">
              <a:off x="4610030" y="1730306"/>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5" name="Google Shape;805;p45"/>
            <p:cNvSpPr/>
            <p:nvPr/>
          </p:nvSpPr>
          <p:spPr>
            <a:xfrm rot="-1094456">
              <a:off x="4542619" y="1752511"/>
              <a:ext cx="43367" cy="60236"/>
            </a:xfrm>
            <a:custGeom>
              <a:rect b="b" l="l" r="r" t="t"/>
              <a:pathLst>
                <a:path extrusionOk="0" h="1032" w="743">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6" name="Google Shape;806;p45"/>
            <p:cNvSpPr/>
            <p:nvPr/>
          </p:nvSpPr>
          <p:spPr>
            <a:xfrm rot="-1094456">
              <a:off x="4475266" y="1774715"/>
              <a:ext cx="43309" cy="60236"/>
            </a:xfrm>
            <a:custGeom>
              <a:rect b="b" l="l" r="r" t="t"/>
              <a:pathLst>
                <a:path extrusionOk="0" h="1032" w="742">
                  <a:moveTo>
                    <a:pt x="371" y="1"/>
                  </a:moveTo>
                  <a:cubicBezTo>
                    <a:pt x="185" y="1"/>
                    <a:pt x="0" y="127"/>
                    <a:pt x="0" y="379"/>
                  </a:cubicBezTo>
                  <a:lnTo>
                    <a:pt x="0" y="675"/>
                  </a:lnTo>
                  <a:cubicBezTo>
                    <a:pt x="0" y="912"/>
                    <a:pt x="185" y="1031"/>
                    <a:pt x="371" y="1031"/>
                  </a:cubicBezTo>
                  <a:cubicBezTo>
                    <a:pt x="556" y="1031"/>
                    <a:pt x="741" y="912"/>
                    <a:pt x="741" y="675"/>
                  </a:cubicBezTo>
                  <a:lnTo>
                    <a:pt x="741" y="379"/>
                  </a:lnTo>
                  <a:cubicBezTo>
                    <a:pt x="741"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7" name="Google Shape;807;p45"/>
            <p:cNvSpPr/>
            <p:nvPr/>
          </p:nvSpPr>
          <p:spPr>
            <a:xfrm rot="-1094456">
              <a:off x="4407856" y="1796930"/>
              <a:ext cx="43309" cy="60236"/>
            </a:xfrm>
            <a:custGeom>
              <a:rect b="b" l="l" r="r" t="t"/>
              <a:pathLst>
                <a:path extrusionOk="0" h="1032" w="742">
                  <a:moveTo>
                    <a:pt x="371" y="1"/>
                  </a:moveTo>
                  <a:cubicBezTo>
                    <a:pt x="186" y="1"/>
                    <a:pt x="0" y="127"/>
                    <a:pt x="0" y="379"/>
                  </a:cubicBezTo>
                  <a:lnTo>
                    <a:pt x="0" y="675"/>
                  </a:lnTo>
                  <a:cubicBezTo>
                    <a:pt x="0" y="912"/>
                    <a:pt x="186" y="1031"/>
                    <a:pt x="371" y="1031"/>
                  </a:cubicBezTo>
                  <a:cubicBezTo>
                    <a:pt x="556" y="1031"/>
                    <a:pt x="742" y="912"/>
                    <a:pt x="742" y="675"/>
                  </a:cubicBezTo>
                  <a:lnTo>
                    <a:pt x="742" y="379"/>
                  </a:lnTo>
                  <a:cubicBezTo>
                    <a:pt x="742" y="127"/>
                    <a:pt x="556"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8" name="Google Shape;808;p45"/>
            <p:cNvSpPr/>
            <p:nvPr/>
          </p:nvSpPr>
          <p:spPr>
            <a:xfrm rot="-1094456">
              <a:off x="4340446" y="1819144"/>
              <a:ext cx="43309" cy="60236"/>
            </a:xfrm>
            <a:custGeom>
              <a:rect b="b" l="l" r="r" t="t"/>
              <a:pathLst>
                <a:path extrusionOk="0" h="1032" w="742">
                  <a:moveTo>
                    <a:pt x="371" y="1"/>
                  </a:moveTo>
                  <a:cubicBezTo>
                    <a:pt x="186" y="1"/>
                    <a:pt x="1" y="127"/>
                    <a:pt x="1" y="379"/>
                  </a:cubicBezTo>
                  <a:lnTo>
                    <a:pt x="1" y="675"/>
                  </a:lnTo>
                  <a:cubicBezTo>
                    <a:pt x="1" y="912"/>
                    <a:pt x="186" y="1031"/>
                    <a:pt x="371" y="1031"/>
                  </a:cubicBezTo>
                  <a:cubicBezTo>
                    <a:pt x="557" y="1031"/>
                    <a:pt x="742" y="912"/>
                    <a:pt x="742" y="675"/>
                  </a:cubicBezTo>
                  <a:lnTo>
                    <a:pt x="742" y="379"/>
                  </a:lnTo>
                  <a:cubicBezTo>
                    <a:pt x="742" y="127"/>
                    <a:pt x="557" y="1"/>
                    <a:pt x="371"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09" name="Google Shape;809;p45"/>
            <p:cNvSpPr/>
            <p:nvPr/>
          </p:nvSpPr>
          <p:spPr>
            <a:xfrm rot="-1094456">
              <a:off x="4273035" y="1841348"/>
              <a:ext cx="43367" cy="60236"/>
            </a:xfrm>
            <a:custGeom>
              <a:rect b="b" l="l" r="r" t="t"/>
              <a:pathLst>
                <a:path extrusionOk="0" h="1032" w="743">
                  <a:moveTo>
                    <a:pt x="372" y="1"/>
                  </a:moveTo>
                  <a:cubicBezTo>
                    <a:pt x="186" y="1"/>
                    <a:pt x="1" y="127"/>
                    <a:pt x="1" y="379"/>
                  </a:cubicBezTo>
                  <a:lnTo>
                    <a:pt x="1" y="675"/>
                  </a:lnTo>
                  <a:cubicBezTo>
                    <a:pt x="1" y="912"/>
                    <a:pt x="186" y="1031"/>
                    <a:pt x="372" y="1031"/>
                  </a:cubicBezTo>
                  <a:cubicBezTo>
                    <a:pt x="557" y="1031"/>
                    <a:pt x="742" y="912"/>
                    <a:pt x="742" y="675"/>
                  </a:cubicBezTo>
                  <a:lnTo>
                    <a:pt x="742" y="379"/>
                  </a:lnTo>
                  <a:cubicBezTo>
                    <a:pt x="742" y="127"/>
                    <a:pt x="557" y="1"/>
                    <a:pt x="372"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0" name="Google Shape;810;p45"/>
            <p:cNvSpPr/>
            <p:nvPr/>
          </p:nvSpPr>
          <p:spPr>
            <a:xfrm rot="-1094456">
              <a:off x="4877863" y="1640184"/>
              <a:ext cx="46811" cy="62804"/>
            </a:xfrm>
            <a:custGeom>
              <a:rect b="b" l="l" r="r" t="t"/>
              <a:pathLst>
                <a:path extrusionOk="0" h="1076" w="802">
                  <a:moveTo>
                    <a:pt x="401" y="23"/>
                  </a:moveTo>
                  <a:cubicBezTo>
                    <a:pt x="586" y="23"/>
                    <a:pt x="772" y="149"/>
                    <a:pt x="772" y="401"/>
                  </a:cubicBezTo>
                  <a:lnTo>
                    <a:pt x="772" y="697"/>
                  </a:lnTo>
                  <a:cubicBezTo>
                    <a:pt x="772" y="934"/>
                    <a:pt x="586" y="1053"/>
                    <a:pt x="401" y="1053"/>
                  </a:cubicBezTo>
                  <a:cubicBezTo>
                    <a:pt x="216" y="1053"/>
                    <a:pt x="30" y="934"/>
                    <a:pt x="30" y="697"/>
                  </a:cubicBezTo>
                  <a:lnTo>
                    <a:pt x="30" y="401"/>
                  </a:lnTo>
                  <a:cubicBezTo>
                    <a:pt x="30" y="149"/>
                    <a:pt x="216" y="23"/>
                    <a:pt x="401" y="23"/>
                  </a:cubicBezTo>
                  <a:close/>
                  <a:moveTo>
                    <a:pt x="401" y="0"/>
                  </a:moveTo>
                  <a:cubicBezTo>
                    <a:pt x="201" y="0"/>
                    <a:pt x="1" y="134"/>
                    <a:pt x="1" y="401"/>
                  </a:cubicBezTo>
                  <a:lnTo>
                    <a:pt x="1" y="697"/>
                  </a:lnTo>
                  <a:cubicBezTo>
                    <a:pt x="1" y="949"/>
                    <a:pt x="201" y="1075"/>
                    <a:pt x="401" y="1075"/>
                  </a:cubicBezTo>
                  <a:cubicBezTo>
                    <a:pt x="601" y="1075"/>
                    <a:pt x="801" y="949"/>
                    <a:pt x="801" y="697"/>
                  </a:cubicBezTo>
                  <a:lnTo>
                    <a:pt x="801" y="401"/>
                  </a:lnTo>
                  <a:cubicBezTo>
                    <a:pt x="801" y="134"/>
                    <a:pt x="601" y="0"/>
                    <a:pt x="401" y="0"/>
                  </a:cubicBez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1" name="Google Shape;811;p45"/>
            <p:cNvSpPr/>
            <p:nvPr/>
          </p:nvSpPr>
          <p:spPr>
            <a:xfrm rot="-1094456">
              <a:off x="4943515" y="1615354"/>
              <a:ext cx="50255" cy="67999"/>
            </a:xfrm>
            <a:custGeom>
              <a:rect b="b" l="l" r="r" t="t"/>
              <a:pathLst>
                <a:path extrusionOk="0" h="1165" w="861">
                  <a:moveTo>
                    <a:pt x="431" y="68"/>
                  </a:moveTo>
                  <a:cubicBezTo>
                    <a:pt x="616" y="68"/>
                    <a:pt x="801" y="194"/>
                    <a:pt x="801" y="446"/>
                  </a:cubicBezTo>
                  <a:lnTo>
                    <a:pt x="801" y="742"/>
                  </a:lnTo>
                  <a:cubicBezTo>
                    <a:pt x="801" y="979"/>
                    <a:pt x="616" y="1098"/>
                    <a:pt x="431" y="1098"/>
                  </a:cubicBezTo>
                  <a:cubicBezTo>
                    <a:pt x="245" y="1098"/>
                    <a:pt x="60" y="979"/>
                    <a:pt x="60" y="742"/>
                  </a:cubicBezTo>
                  <a:lnTo>
                    <a:pt x="60" y="446"/>
                  </a:lnTo>
                  <a:cubicBezTo>
                    <a:pt x="60" y="194"/>
                    <a:pt x="245" y="68"/>
                    <a:pt x="431" y="68"/>
                  </a:cubicBezTo>
                  <a:close/>
                  <a:moveTo>
                    <a:pt x="431" y="1"/>
                  </a:moveTo>
                  <a:cubicBezTo>
                    <a:pt x="216" y="1"/>
                    <a:pt x="1" y="149"/>
                    <a:pt x="30" y="446"/>
                  </a:cubicBezTo>
                  <a:lnTo>
                    <a:pt x="30" y="742"/>
                  </a:lnTo>
                  <a:cubicBezTo>
                    <a:pt x="1" y="1024"/>
                    <a:pt x="216" y="1165"/>
                    <a:pt x="431" y="1165"/>
                  </a:cubicBezTo>
                  <a:cubicBezTo>
                    <a:pt x="646" y="1165"/>
                    <a:pt x="861" y="1024"/>
                    <a:pt x="831" y="742"/>
                  </a:cubicBezTo>
                  <a:lnTo>
                    <a:pt x="831" y="446"/>
                  </a:lnTo>
                  <a:cubicBezTo>
                    <a:pt x="861" y="149"/>
                    <a:pt x="646" y="1"/>
                    <a:pt x="431" y="1"/>
                  </a:cubicBez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2" name="Google Shape;812;p45"/>
            <p:cNvSpPr/>
            <p:nvPr/>
          </p:nvSpPr>
          <p:spPr>
            <a:xfrm rot="-1094456">
              <a:off x="5012886" y="1595732"/>
              <a:ext cx="46753" cy="64088"/>
            </a:xfrm>
            <a:custGeom>
              <a:rect b="b" l="l" r="r" t="t"/>
              <a:pathLst>
                <a:path extrusionOk="0" h="1098" w="801">
                  <a:moveTo>
                    <a:pt x="400" y="23"/>
                  </a:moveTo>
                  <a:cubicBezTo>
                    <a:pt x="586" y="23"/>
                    <a:pt x="771" y="149"/>
                    <a:pt x="771" y="401"/>
                  </a:cubicBezTo>
                  <a:lnTo>
                    <a:pt x="771" y="697"/>
                  </a:lnTo>
                  <a:cubicBezTo>
                    <a:pt x="771" y="934"/>
                    <a:pt x="586" y="1053"/>
                    <a:pt x="400" y="1053"/>
                  </a:cubicBezTo>
                  <a:cubicBezTo>
                    <a:pt x="215" y="1053"/>
                    <a:pt x="30" y="934"/>
                    <a:pt x="30" y="697"/>
                  </a:cubicBezTo>
                  <a:lnTo>
                    <a:pt x="30" y="401"/>
                  </a:lnTo>
                  <a:cubicBezTo>
                    <a:pt x="30" y="149"/>
                    <a:pt x="215" y="23"/>
                    <a:pt x="400" y="23"/>
                  </a:cubicBezTo>
                  <a:close/>
                  <a:moveTo>
                    <a:pt x="400" y="0"/>
                  </a:moveTo>
                  <a:cubicBezTo>
                    <a:pt x="200" y="0"/>
                    <a:pt x="0" y="134"/>
                    <a:pt x="0" y="401"/>
                  </a:cubicBezTo>
                  <a:lnTo>
                    <a:pt x="0" y="697"/>
                  </a:lnTo>
                  <a:cubicBezTo>
                    <a:pt x="0" y="964"/>
                    <a:pt x="200" y="1098"/>
                    <a:pt x="400" y="1098"/>
                  </a:cubicBezTo>
                  <a:cubicBezTo>
                    <a:pt x="601" y="1098"/>
                    <a:pt x="801" y="964"/>
                    <a:pt x="801" y="697"/>
                  </a:cubicBezTo>
                  <a:lnTo>
                    <a:pt x="801" y="401"/>
                  </a:lnTo>
                  <a:cubicBezTo>
                    <a:pt x="801" y="134"/>
                    <a:pt x="601" y="0"/>
                    <a:pt x="400" y="0"/>
                  </a:cubicBez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3" name="Google Shape;813;p45"/>
            <p:cNvSpPr/>
            <p:nvPr/>
          </p:nvSpPr>
          <p:spPr>
            <a:xfrm rot="-1094456">
              <a:off x="7061648" y="865866"/>
              <a:ext cx="301238" cy="69283"/>
            </a:xfrm>
            <a:custGeom>
              <a:rect b="b" l="l" r="r" t="t"/>
              <a:pathLst>
                <a:path extrusionOk="0" h="1187" w="5161">
                  <a:moveTo>
                    <a:pt x="505" y="0"/>
                  </a:moveTo>
                  <a:cubicBezTo>
                    <a:pt x="208" y="0"/>
                    <a:pt x="1" y="238"/>
                    <a:pt x="1" y="504"/>
                  </a:cubicBezTo>
                  <a:lnTo>
                    <a:pt x="1" y="712"/>
                  </a:lnTo>
                  <a:cubicBezTo>
                    <a:pt x="1" y="979"/>
                    <a:pt x="208" y="1186"/>
                    <a:pt x="505" y="1186"/>
                  </a:cubicBezTo>
                  <a:lnTo>
                    <a:pt x="5160" y="1186"/>
                  </a:lnTo>
                  <a:cubicBezTo>
                    <a:pt x="4626" y="742"/>
                    <a:pt x="4063" y="326"/>
                    <a:pt x="3470" y="0"/>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4" name="Google Shape;814;p45"/>
            <p:cNvSpPr/>
            <p:nvPr/>
          </p:nvSpPr>
          <p:spPr>
            <a:xfrm rot="-1094456">
              <a:off x="6842089" y="1054907"/>
              <a:ext cx="10448" cy="10448"/>
            </a:xfrm>
            <a:custGeom>
              <a:rect b="b" l="l" r="r" t="t"/>
              <a:pathLst>
                <a:path extrusionOk="0" h="179" w="179">
                  <a:moveTo>
                    <a:pt x="89" y="0"/>
                  </a:moveTo>
                  <a:cubicBezTo>
                    <a:pt x="30" y="0"/>
                    <a:pt x="0" y="60"/>
                    <a:pt x="0" y="89"/>
                  </a:cubicBezTo>
                  <a:cubicBezTo>
                    <a:pt x="0" y="149"/>
                    <a:pt x="30" y="178"/>
                    <a:pt x="89" y="178"/>
                  </a:cubicBezTo>
                  <a:cubicBezTo>
                    <a:pt x="119" y="178"/>
                    <a:pt x="178" y="149"/>
                    <a:pt x="178" y="89"/>
                  </a:cubicBezTo>
                  <a:cubicBezTo>
                    <a:pt x="178" y="60"/>
                    <a:pt x="119" y="0"/>
                    <a:pt x="89" y="0"/>
                  </a:cubicBezTo>
                  <a:close/>
                </a:path>
              </a:pathLst>
            </a:custGeom>
            <a:solidFill>
              <a:schemeClr val="accent3"/>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5" name="Google Shape;815;p45"/>
            <p:cNvSpPr/>
            <p:nvPr/>
          </p:nvSpPr>
          <p:spPr>
            <a:xfrm rot="-1094456">
              <a:off x="4090918" y="1963072"/>
              <a:ext cx="12199" cy="10390"/>
            </a:xfrm>
            <a:custGeom>
              <a:rect b="b" l="l" r="r" t="t"/>
              <a:pathLst>
                <a:path extrusionOk="0" h="178" w="209">
                  <a:moveTo>
                    <a:pt x="90" y="0"/>
                  </a:moveTo>
                  <a:cubicBezTo>
                    <a:pt x="30" y="0"/>
                    <a:pt x="1" y="30"/>
                    <a:pt x="1" y="89"/>
                  </a:cubicBezTo>
                  <a:cubicBezTo>
                    <a:pt x="1" y="148"/>
                    <a:pt x="30" y="178"/>
                    <a:pt x="90" y="178"/>
                  </a:cubicBezTo>
                  <a:cubicBezTo>
                    <a:pt x="208" y="178"/>
                    <a:pt x="208" y="0"/>
                    <a:pt x="90" y="0"/>
                  </a:cubicBezTo>
                  <a:close/>
                </a:path>
              </a:pathLst>
            </a:custGeom>
            <a:solidFill>
              <a:schemeClr val="accent3"/>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6" name="Google Shape;816;p45"/>
            <p:cNvSpPr/>
            <p:nvPr/>
          </p:nvSpPr>
          <p:spPr>
            <a:xfrm rot="-1094456">
              <a:off x="4934026" y="1568751"/>
              <a:ext cx="1419220" cy="171427"/>
            </a:xfrm>
            <a:custGeom>
              <a:rect b="b" l="l" r="r" t="t"/>
              <a:pathLst>
                <a:path extrusionOk="0" h="2937" w="24315">
                  <a:moveTo>
                    <a:pt x="17288" y="1"/>
                  </a:moveTo>
                  <a:cubicBezTo>
                    <a:pt x="10557" y="1"/>
                    <a:pt x="1" y="653"/>
                    <a:pt x="1" y="1454"/>
                  </a:cubicBezTo>
                  <a:cubicBezTo>
                    <a:pt x="1" y="2284"/>
                    <a:pt x="10557" y="2936"/>
                    <a:pt x="17288" y="2936"/>
                  </a:cubicBezTo>
                  <a:cubicBezTo>
                    <a:pt x="24018" y="2936"/>
                    <a:pt x="24315" y="2284"/>
                    <a:pt x="24315" y="1454"/>
                  </a:cubicBezTo>
                  <a:cubicBezTo>
                    <a:pt x="24315" y="653"/>
                    <a:pt x="24018" y="1"/>
                    <a:pt x="17288" y="1"/>
                  </a:cubicBezTo>
                  <a:close/>
                </a:path>
              </a:pathLst>
            </a:custGeom>
            <a:solidFill>
              <a:schemeClr val="dk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7" name="Google Shape;817;p45"/>
            <p:cNvSpPr/>
            <p:nvPr/>
          </p:nvSpPr>
          <p:spPr>
            <a:xfrm rot="-1094456">
              <a:off x="4952062" y="1659305"/>
              <a:ext cx="1415718" cy="77980"/>
            </a:xfrm>
            <a:custGeom>
              <a:rect b="b" l="l" r="r" t="t"/>
              <a:pathLst>
                <a:path extrusionOk="0" h="1336" w="24255">
                  <a:moveTo>
                    <a:pt x="0" y="1"/>
                  </a:moveTo>
                  <a:cubicBezTo>
                    <a:pt x="1008" y="742"/>
                    <a:pt x="10823" y="1335"/>
                    <a:pt x="17228" y="1335"/>
                  </a:cubicBezTo>
                  <a:cubicBezTo>
                    <a:pt x="23603" y="1335"/>
                    <a:pt x="24225" y="742"/>
                    <a:pt x="24255" y="1"/>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8" name="Google Shape;818;p45"/>
            <p:cNvSpPr/>
            <p:nvPr/>
          </p:nvSpPr>
          <p:spPr>
            <a:xfrm rot="-1094456">
              <a:off x="4932067" y="1567092"/>
              <a:ext cx="1422663" cy="173120"/>
            </a:xfrm>
            <a:custGeom>
              <a:rect b="b" l="l" r="r" t="t"/>
              <a:pathLst>
                <a:path extrusionOk="0" h="2966" w="24374">
                  <a:moveTo>
                    <a:pt x="17317" y="59"/>
                  </a:moveTo>
                  <a:cubicBezTo>
                    <a:pt x="20400" y="59"/>
                    <a:pt x="22328" y="178"/>
                    <a:pt x="23336" y="475"/>
                  </a:cubicBezTo>
                  <a:cubicBezTo>
                    <a:pt x="24255" y="741"/>
                    <a:pt x="24314" y="1097"/>
                    <a:pt x="24314" y="1483"/>
                  </a:cubicBezTo>
                  <a:cubicBezTo>
                    <a:pt x="24314" y="1898"/>
                    <a:pt x="24255" y="2254"/>
                    <a:pt x="23336" y="2521"/>
                  </a:cubicBezTo>
                  <a:cubicBezTo>
                    <a:pt x="22328" y="2817"/>
                    <a:pt x="20400" y="2936"/>
                    <a:pt x="17317" y="2936"/>
                  </a:cubicBezTo>
                  <a:cubicBezTo>
                    <a:pt x="13907" y="2936"/>
                    <a:pt x="9607" y="2787"/>
                    <a:pt x="6138" y="2521"/>
                  </a:cubicBezTo>
                  <a:cubicBezTo>
                    <a:pt x="623" y="2105"/>
                    <a:pt x="30" y="1661"/>
                    <a:pt x="30" y="1483"/>
                  </a:cubicBezTo>
                  <a:cubicBezTo>
                    <a:pt x="30" y="1334"/>
                    <a:pt x="623" y="890"/>
                    <a:pt x="6138" y="475"/>
                  </a:cubicBezTo>
                  <a:cubicBezTo>
                    <a:pt x="9637" y="237"/>
                    <a:pt x="13907" y="59"/>
                    <a:pt x="17317" y="59"/>
                  </a:cubicBezTo>
                  <a:close/>
                  <a:moveTo>
                    <a:pt x="17317" y="0"/>
                  </a:moveTo>
                  <a:cubicBezTo>
                    <a:pt x="13907" y="0"/>
                    <a:pt x="9637" y="178"/>
                    <a:pt x="6138" y="445"/>
                  </a:cubicBezTo>
                  <a:cubicBezTo>
                    <a:pt x="3855" y="623"/>
                    <a:pt x="0" y="979"/>
                    <a:pt x="0" y="1483"/>
                  </a:cubicBezTo>
                  <a:cubicBezTo>
                    <a:pt x="0" y="2016"/>
                    <a:pt x="3855" y="2372"/>
                    <a:pt x="6138" y="2550"/>
                  </a:cubicBezTo>
                  <a:cubicBezTo>
                    <a:pt x="9637" y="2817"/>
                    <a:pt x="13907" y="2965"/>
                    <a:pt x="17317" y="2965"/>
                  </a:cubicBezTo>
                  <a:cubicBezTo>
                    <a:pt x="20430" y="2965"/>
                    <a:pt x="22328" y="2847"/>
                    <a:pt x="23365" y="2550"/>
                  </a:cubicBezTo>
                  <a:cubicBezTo>
                    <a:pt x="24285" y="2283"/>
                    <a:pt x="24374" y="1898"/>
                    <a:pt x="24374" y="1483"/>
                  </a:cubicBezTo>
                  <a:cubicBezTo>
                    <a:pt x="24374" y="1097"/>
                    <a:pt x="24285" y="712"/>
                    <a:pt x="23365" y="445"/>
                  </a:cubicBezTo>
                  <a:cubicBezTo>
                    <a:pt x="22328" y="148"/>
                    <a:pt x="20430" y="0"/>
                    <a:pt x="17317" y="0"/>
                  </a:cubicBez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19" name="Google Shape;819;p45"/>
            <p:cNvSpPr/>
            <p:nvPr/>
          </p:nvSpPr>
          <p:spPr>
            <a:xfrm rot="-1094456">
              <a:off x="4714095" y="1469192"/>
              <a:ext cx="1209795" cy="285653"/>
            </a:xfrm>
            <a:custGeom>
              <a:rect b="b" l="l" r="r" t="t"/>
              <a:pathLst>
                <a:path extrusionOk="0" h="4894" w="20727">
                  <a:moveTo>
                    <a:pt x="0" y="1"/>
                  </a:moveTo>
                  <a:lnTo>
                    <a:pt x="8985" y="4182"/>
                  </a:lnTo>
                  <a:lnTo>
                    <a:pt x="8985" y="4893"/>
                  </a:lnTo>
                  <a:lnTo>
                    <a:pt x="20726" y="4893"/>
                  </a:lnTo>
                  <a:lnTo>
                    <a:pt x="2402" y="1"/>
                  </a:lnTo>
                  <a:close/>
                </a:path>
              </a:pathLst>
            </a:custGeom>
            <a:solidFill>
              <a:schemeClr val="dk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0" name="Google Shape;820;p45"/>
            <p:cNvSpPr/>
            <p:nvPr/>
          </p:nvSpPr>
          <p:spPr>
            <a:xfrm rot="-1094456">
              <a:off x="4846586" y="1421530"/>
              <a:ext cx="1234076" cy="285653"/>
            </a:xfrm>
            <a:custGeom>
              <a:rect b="b" l="l" r="r" t="t"/>
              <a:pathLst>
                <a:path extrusionOk="0" h="4894" w="21143">
                  <a:moveTo>
                    <a:pt x="1" y="1"/>
                  </a:moveTo>
                  <a:lnTo>
                    <a:pt x="18325" y="4893"/>
                  </a:lnTo>
                  <a:lnTo>
                    <a:pt x="21142" y="4893"/>
                  </a:lnTo>
                  <a:lnTo>
                    <a:pt x="21053" y="4182"/>
                  </a:lnTo>
                  <a:lnTo>
                    <a:pt x="31" y="1"/>
                  </a:lnTo>
                  <a:close/>
                </a:path>
              </a:pathLst>
            </a:custGeom>
            <a:solidFill>
              <a:srgbClr val="FFFFFF"/>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1" name="Google Shape;821;p45"/>
            <p:cNvSpPr/>
            <p:nvPr/>
          </p:nvSpPr>
          <p:spPr>
            <a:xfrm rot="-1094456">
              <a:off x="6021025" y="1476897"/>
              <a:ext cx="218121" cy="276957"/>
            </a:xfrm>
            <a:custGeom>
              <a:rect b="b" l="l" r="r" t="t"/>
              <a:pathLst>
                <a:path extrusionOk="0" h="4745" w="3737">
                  <a:moveTo>
                    <a:pt x="1394" y="0"/>
                  </a:moveTo>
                  <a:cubicBezTo>
                    <a:pt x="949" y="0"/>
                    <a:pt x="504" y="30"/>
                    <a:pt x="30" y="89"/>
                  </a:cubicBezTo>
                  <a:lnTo>
                    <a:pt x="0" y="4656"/>
                  </a:lnTo>
                  <a:cubicBezTo>
                    <a:pt x="445" y="4715"/>
                    <a:pt x="919" y="4744"/>
                    <a:pt x="1394" y="4744"/>
                  </a:cubicBezTo>
                  <a:cubicBezTo>
                    <a:pt x="3529" y="4744"/>
                    <a:pt x="3736" y="3677"/>
                    <a:pt x="3736" y="2372"/>
                  </a:cubicBezTo>
                  <a:cubicBezTo>
                    <a:pt x="3736" y="1068"/>
                    <a:pt x="3529" y="0"/>
                    <a:pt x="1394" y="0"/>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2" name="Google Shape;822;p45"/>
            <p:cNvSpPr/>
            <p:nvPr/>
          </p:nvSpPr>
          <p:spPr>
            <a:xfrm rot="-1094456">
              <a:off x="6097060" y="1464693"/>
              <a:ext cx="114285" cy="115977"/>
            </a:xfrm>
            <a:custGeom>
              <a:rect b="b" l="l" r="r" t="t"/>
              <a:pathLst>
                <a:path extrusionOk="0" h="1987" w="1958">
                  <a:moveTo>
                    <a:pt x="0" y="0"/>
                  </a:moveTo>
                  <a:lnTo>
                    <a:pt x="1957" y="1987"/>
                  </a:lnTo>
                  <a:cubicBezTo>
                    <a:pt x="1898" y="919"/>
                    <a:pt x="1602" y="119"/>
                    <a:pt x="0" y="0"/>
                  </a:cubicBez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3" name="Google Shape;823;p45"/>
            <p:cNvSpPr/>
            <p:nvPr/>
          </p:nvSpPr>
          <p:spPr>
            <a:xfrm rot="-1094456">
              <a:off x="6021290" y="1478547"/>
              <a:ext cx="218121" cy="275264"/>
            </a:xfrm>
            <a:custGeom>
              <a:rect b="b" l="l" r="r" t="t"/>
              <a:pathLst>
                <a:path extrusionOk="0" h="4716" w="3737">
                  <a:moveTo>
                    <a:pt x="831" y="1"/>
                  </a:moveTo>
                  <a:cubicBezTo>
                    <a:pt x="564" y="1"/>
                    <a:pt x="326" y="31"/>
                    <a:pt x="30" y="60"/>
                  </a:cubicBezTo>
                  <a:lnTo>
                    <a:pt x="0" y="4627"/>
                  </a:lnTo>
                  <a:cubicBezTo>
                    <a:pt x="445" y="4686"/>
                    <a:pt x="919" y="4715"/>
                    <a:pt x="1394" y="4715"/>
                  </a:cubicBezTo>
                  <a:cubicBezTo>
                    <a:pt x="3232" y="4715"/>
                    <a:pt x="3647" y="3945"/>
                    <a:pt x="3736" y="2907"/>
                  </a:cubicBezTo>
                  <a:lnTo>
                    <a:pt x="831" y="1"/>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4" name="Google Shape;824;p45"/>
            <p:cNvSpPr/>
            <p:nvPr/>
          </p:nvSpPr>
          <p:spPr>
            <a:xfrm rot="-1094456">
              <a:off x="5741792" y="1581978"/>
              <a:ext cx="275205" cy="231955"/>
            </a:xfrm>
            <a:custGeom>
              <a:rect b="b" l="l" r="r" t="t"/>
              <a:pathLst>
                <a:path extrusionOk="0" h="3974" w="4715">
                  <a:moveTo>
                    <a:pt x="4715" y="1"/>
                  </a:moveTo>
                  <a:cubicBezTo>
                    <a:pt x="2698" y="268"/>
                    <a:pt x="0" y="1039"/>
                    <a:pt x="0" y="1987"/>
                  </a:cubicBezTo>
                  <a:cubicBezTo>
                    <a:pt x="0" y="2936"/>
                    <a:pt x="2669" y="3707"/>
                    <a:pt x="4655" y="3974"/>
                  </a:cubicBezTo>
                  <a:lnTo>
                    <a:pt x="4715" y="1"/>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5" name="Google Shape;825;p45"/>
            <p:cNvSpPr/>
            <p:nvPr/>
          </p:nvSpPr>
          <p:spPr>
            <a:xfrm rot="-1094456">
              <a:off x="5839139" y="1546021"/>
              <a:ext cx="193899" cy="266567"/>
            </a:xfrm>
            <a:custGeom>
              <a:rect b="b" l="l" r="r" t="t"/>
              <a:pathLst>
                <a:path extrusionOk="0" h="4567" w="3322">
                  <a:moveTo>
                    <a:pt x="3322" y="0"/>
                  </a:moveTo>
                  <a:lnTo>
                    <a:pt x="3322" y="0"/>
                  </a:lnTo>
                  <a:cubicBezTo>
                    <a:pt x="2195" y="148"/>
                    <a:pt x="1098" y="415"/>
                    <a:pt x="31" y="771"/>
                  </a:cubicBezTo>
                  <a:lnTo>
                    <a:pt x="1" y="3825"/>
                  </a:lnTo>
                  <a:cubicBezTo>
                    <a:pt x="1068" y="4151"/>
                    <a:pt x="2166" y="4418"/>
                    <a:pt x="3263" y="4567"/>
                  </a:cubicBezTo>
                  <a:lnTo>
                    <a:pt x="3322" y="0"/>
                  </a:lnTo>
                  <a:close/>
                </a:path>
              </a:pathLst>
            </a:custGeom>
            <a:solidFill>
              <a:schemeClr val="accent1"/>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6" name="Google Shape;826;p45"/>
            <p:cNvSpPr/>
            <p:nvPr/>
          </p:nvSpPr>
          <p:spPr>
            <a:xfrm rot="-1094456">
              <a:off x="5783674" y="1724367"/>
              <a:ext cx="254485" cy="83116"/>
            </a:xfrm>
            <a:custGeom>
              <a:rect b="b" l="l" r="r" t="t"/>
              <a:pathLst>
                <a:path extrusionOk="0" h="1424" w="4360">
                  <a:moveTo>
                    <a:pt x="0" y="1"/>
                  </a:moveTo>
                  <a:cubicBezTo>
                    <a:pt x="742" y="683"/>
                    <a:pt x="2758" y="1216"/>
                    <a:pt x="4329" y="1424"/>
                  </a:cubicBezTo>
                  <a:lnTo>
                    <a:pt x="4359" y="1"/>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7" name="Google Shape;827;p45"/>
            <p:cNvSpPr/>
            <p:nvPr/>
          </p:nvSpPr>
          <p:spPr>
            <a:xfrm rot="-1094456">
              <a:off x="5862278" y="1679278"/>
              <a:ext cx="190455" cy="129869"/>
            </a:xfrm>
            <a:custGeom>
              <a:rect b="b" l="l" r="r" t="t"/>
              <a:pathLst>
                <a:path extrusionOk="0" h="2225" w="3263">
                  <a:moveTo>
                    <a:pt x="3262" y="1"/>
                  </a:moveTo>
                  <a:lnTo>
                    <a:pt x="1" y="30"/>
                  </a:lnTo>
                  <a:lnTo>
                    <a:pt x="1" y="1483"/>
                  </a:lnTo>
                  <a:cubicBezTo>
                    <a:pt x="1038" y="1839"/>
                    <a:pt x="2136" y="2076"/>
                    <a:pt x="3262" y="2225"/>
                  </a:cubicBezTo>
                  <a:lnTo>
                    <a:pt x="3262" y="1"/>
                  </a:lnTo>
                  <a:close/>
                </a:path>
              </a:pathLst>
            </a:custGeom>
            <a:solidFill>
              <a:schemeClr val="accent1"/>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8" name="Google Shape;828;p45"/>
            <p:cNvSpPr/>
            <p:nvPr/>
          </p:nvSpPr>
          <p:spPr>
            <a:xfrm rot="-1094456">
              <a:off x="5878840" y="1490524"/>
              <a:ext cx="325460" cy="309818"/>
            </a:xfrm>
            <a:custGeom>
              <a:rect b="b" l="l" r="r" t="t"/>
              <a:pathLst>
                <a:path extrusionOk="0" h="5308" w="5576">
                  <a:moveTo>
                    <a:pt x="4033" y="0"/>
                  </a:moveTo>
                  <a:cubicBezTo>
                    <a:pt x="2936" y="30"/>
                    <a:pt x="1869" y="149"/>
                    <a:pt x="801" y="386"/>
                  </a:cubicBezTo>
                  <a:lnTo>
                    <a:pt x="772" y="386"/>
                  </a:lnTo>
                  <a:cubicBezTo>
                    <a:pt x="535" y="445"/>
                    <a:pt x="268" y="504"/>
                    <a:pt x="1" y="564"/>
                  </a:cubicBezTo>
                  <a:lnTo>
                    <a:pt x="1" y="4715"/>
                  </a:lnTo>
                  <a:cubicBezTo>
                    <a:pt x="268" y="4774"/>
                    <a:pt x="535" y="4834"/>
                    <a:pt x="772" y="4893"/>
                  </a:cubicBezTo>
                  <a:lnTo>
                    <a:pt x="801" y="4893"/>
                  </a:lnTo>
                  <a:cubicBezTo>
                    <a:pt x="1869" y="5130"/>
                    <a:pt x="2936" y="5278"/>
                    <a:pt x="4033" y="5308"/>
                  </a:cubicBezTo>
                  <a:cubicBezTo>
                    <a:pt x="4211" y="5308"/>
                    <a:pt x="4389" y="5308"/>
                    <a:pt x="4538" y="5278"/>
                  </a:cubicBezTo>
                  <a:lnTo>
                    <a:pt x="4567" y="5278"/>
                  </a:lnTo>
                  <a:cubicBezTo>
                    <a:pt x="4923" y="5278"/>
                    <a:pt x="5249" y="5189"/>
                    <a:pt x="5575" y="5071"/>
                  </a:cubicBezTo>
                  <a:lnTo>
                    <a:pt x="5575" y="238"/>
                  </a:lnTo>
                  <a:cubicBezTo>
                    <a:pt x="5249" y="119"/>
                    <a:pt x="4923" y="30"/>
                    <a:pt x="4567" y="0"/>
                  </a:cubicBezTo>
                  <a:close/>
                </a:path>
              </a:pathLst>
            </a:custGeom>
            <a:solidFill>
              <a:schemeClr val="accent5"/>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29" name="Google Shape;829;p45"/>
            <p:cNvSpPr/>
            <p:nvPr/>
          </p:nvSpPr>
          <p:spPr>
            <a:xfrm rot="-1094456">
              <a:off x="5857214" y="1534085"/>
              <a:ext cx="323709" cy="91755"/>
            </a:xfrm>
            <a:custGeom>
              <a:rect b="b" l="l" r="r" t="t"/>
              <a:pathLst>
                <a:path extrusionOk="0" h="1572" w="5546">
                  <a:moveTo>
                    <a:pt x="1" y="0"/>
                  </a:moveTo>
                  <a:lnTo>
                    <a:pt x="1" y="1572"/>
                  </a:lnTo>
                  <a:lnTo>
                    <a:pt x="5546" y="1572"/>
                  </a:lnTo>
                  <a:lnTo>
                    <a:pt x="5546" y="0"/>
                  </a:lnTo>
                  <a:close/>
                </a:path>
              </a:pathLst>
            </a:custGeom>
            <a:solidFill>
              <a:schemeClr val="lt1"/>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30" name="Google Shape;830;p45"/>
            <p:cNvSpPr/>
            <p:nvPr/>
          </p:nvSpPr>
          <p:spPr>
            <a:xfrm rot="-1094456">
              <a:off x="5116106" y="1682035"/>
              <a:ext cx="334040" cy="29476"/>
            </a:xfrm>
            <a:custGeom>
              <a:rect b="b" l="l" r="r" t="t"/>
              <a:pathLst>
                <a:path extrusionOk="0" h="505" w="5723">
                  <a:moveTo>
                    <a:pt x="801" y="0"/>
                  </a:moveTo>
                  <a:lnTo>
                    <a:pt x="0" y="356"/>
                  </a:lnTo>
                  <a:lnTo>
                    <a:pt x="1898" y="504"/>
                  </a:lnTo>
                  <a:lnTo>
                    <a:pt x="5723" y="0"/>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31" name="Google Shape;831;p45"/>
            <p:cNvSpPr/>
            <p:nvPr/>
          </p:nvSpPr>
          <p:spPr>
            <a:xfrm rot="-1094456">
              <a:off x="4968220" y="1667576"/>
              <a:ext cx="308125" cy="27725"/>
            </a:xfrm>
            <a:custGeom>
              <a:rect b="b" l="l" r="r" t="t"/>
              <a:pathLst>
                <a:path extrusionOk="0" h="475" w="5279">
                  <a:moveTo>
                    <a:pt x="712" y="0"/>
                  </a:moveTo>
                  <a:lnTo>
                    <a:pt x="0" y="326"/>
                  </a:lnTo>
                  <a:lnTo>
                    <a:pt x="1750" y="474"/>
                  </a:lnTo>
                  <a:lnTo>
                    <a:pt x="5278" y="0"/>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sp>
          <p:nvSpPr>
            <p:cNvPr id="832" name="Google Shape;832;p45"/>
            <p:cNvSpPr/>
            <p:nvPr/>
          </p:nvSpPr>
          <p:spPr>
            <a:xfrm rot="-1094456">
              <a:off x="4849533" y="1654023"/>
              <a:ext cx="273513" cy="25974"/>
            </a:xfrm>
            <a:custGeom>
              <a:rect b="b" l="l" r="r" t="t"/>
              <a:pathLst>
                <a:path extrusionOk="0" h="445" w="4686">
                  <a:moveTo>
                    <a:pt x="653" y="0"/>
                  </a:moveTo>
                  <a:lnTo>
                    <a:pt x="1" y="297"/>
                  </a:lnTo>
                  <a:lnTo>
                    <a:pt x="1543" y="445"/>
                  </a:lnTo>
                  <a:lnTo>
                    <a:pt x="4686" y="0"/>
                  </a:lnTo>
                  <a:close/>
                </a:path>
              </a:pathLst>
            </a:custGeom>
            <a:solidFill>
              <a:schemeClr val="lt2"/>
            </a:solidFill>
            <a:ln>
              <a:noFill/>
            </a:ln>
          </p:spPr>
          <p:txBody>
            <a:bodyPr anchorCtr="0" anchor="ctr" bIns="57850" lIns="57850" spcFirstLastPara="1" rIns="57850" wrap="square" tIns="57850">
              <a:noAutofit/>
            </a:bodyPr>
            <a:lstStyle/>
            <a:p>
              <a:pPr indent="0" lvl="0" marL="0" rtl="0" algn="l">
                <a:spcBef>
                  <a:spcPts val="0"/>
                </a:spcBef>
                <a:spcAft>
                  <a:spcPts val="0"/>
                </a:spcAft>
                <a:buNone/>
              </a:pPr>
              <a:r>
                <a:t/>
              </a:r>
              <a:endParaRPr/>
            </a:p>
          </p:txBody>
        </p:sp>
      </p:grpSp>
      <p:sp>
        <p:nvSpPr>
          <p:cNvPr id="833" name="Google Shape;833;p45"/>
          <p:cNvSpPr txBox="1"/>
          <p:nvPr/>
        </p:nvSpPr>
        <p:spPr>
          <a:xfrm>
            <a:off x="1073475" y="589775"/>
            <a:ext cx="54207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lt2"/>
                </a:solidFill>
                <a:latin typeface="Archivo"/>
                <a:ea typeface="Archivo"/>
                <a:cs typeface="Archivo"/>
                <a:sym typeface="Archivo"/>
              </a:rPr>
              <a:t>Our Focus</a:t>
            </a:r>
            <a:endParaRPr b="1" sz="4100">
              <a:solidFill>
                <a:schemeClr val="lt2"/>
              </a:solidFill>
              <a:latin typeface="Archivo"/>
              <a:ea typeface="Archivo"/>
              <a:cs typeface="Archivo"/>
              <a:sym typeface="Archivo"/>
            </a:endParaRPr>
          </a:p>
        </p:txBody>
      </p:sp>
      <p:sp>
        <p:nvSpPr>
          <p:cNvPr id="834" name="Google Shape;834;p45"/>
          <p:cNvSpPr/>
          <p:nvPr/>
        </p:nvSpPr>
        <p:spPr>
          <a:xfrm>
            <a:off x="1548450" y="2312850"/>
            <a:ext cx="586200" cy="441000"/>
          </a:xfrm>
          <a:prstGeom prst="round2DiagRect">
            <a:avLst>
              <a:gd fmla="val 5000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Archivo"/>
                <a:ea typeface="Archivo"/>
                <a:cs typeface="Archivo"/>
                <a:sym typeface="Archivo"/>
              </a:rPr>
              <a:t>01</a:t>
            </a:r>
            <a:endParaRPr b="1" sz="1800">
              <a:solidFill>
                <a:schemeClr val="accent6"/>
              </a:solidFill>
              <a:latin typeface="Archivo"/>
              <a:ea typeface="Archivo"/>
              <a:cs typeface="Archivo"/>
              <a:sym typeface="Archivo"/>
            </a:endParaRPr>
          </a:p>
        </p:txBody>
      </p:sp>
      <p:sp>
        <p:nvSpPr>
          <p:cNvPr id="835" name="Google Shape;835;p45"/>
          <p:cNvSpPr/>
          <p:nvPr/>
        </p:nvSpPr>
        <p:spPr>
          <a:xfrm>
            <a:off x="1548462" y="3197966"/>
            <a:ext cx="586200" cy="441000"/>
          </a:xfrm>
          <a:prstGeom prst="round2DiagRect">
            <a:avLst>
              <a:gd fmla="val 5000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Archivo"/>
                <a:ea typeface="Archivo"/>
                <a:cs typeface="Archivo"/>
                <a:sym typeface="Archivo"/>
              </a:rPr>
              <a:t>02</a:t>
            </a:r>
            <a:endParaRPr b="1" sz="1800">
              <a:solidFill>
                <a:schemeClr val="accent6"/>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6"/>
          <p:cNvSpPr txBox="1"/>
          <p:nvPr>
            <p:ph idx="2" type="title"/>
          </p:nvPr>
        </p:nvSpPr>
        <p:spPr>
          <a:xfrm>
            <a:off x="5946825" y="1121123"/>
            <a:ext cx="2246400" cy="107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02</a:t>
            </a:r>
            <a:endParaRPr>
              <a:solidFill>
                <a:schemeClr val="lt2"/>
              </a:solidFill>
            </a:endParaRPr>
          </a:p>
        </p:txBody>
      </p:sp>
      <p:grpSp>
        <p:nvGrpSpPr>
          <p:cNvPr id="841" name="Google Shape;841;p46"/>
          <p:cNvGrpSpPr/>
          <p:nvPr/>
        </p:nvGrpSpPr>
        <p:grpSpPr>
          <a:xfrm>
            <a:off x="1288440" y="1417596"/>
            <a:ext cx="839234" cy="3120282"/>
            <a:chOff x="1288440" y="1417596"/>
            <a:chExt cx="839234" cy="3120282"/>
          </a:xfrm>
        </p:grpSpPr>
        <p:sp>
          <p:nvSpPr>
            <p:cNvPr id="842" name="Google Shape;842;p46"/>
            <p:cNvSpPr/>
            <p:nvPr/>
          </p:nvSpPr>
          <p:spPr>
            <a:xfrm>
              <a:off x="1288440" y="2281598"/>
              <a:ext cx="839234" cy="139210"/>
            </a:xfrm>
            <a:custGeom>
              <a:rect b="b" l="l" r="r" t="t"/>
              <a:pathLst>
                <a:path extrusionOk="0" h="1786" w="10767">
                  <a:moveTo>
                    <a:pt x="0" y="0"/>
                  </a:moveTo>
                  <a:lnTo>
                    <a:pt x="0" y="1786"/>
                  </a:lnTo>
                  <a:lnTo>
                    <a:pt x="10767" y="1786"/>
                  </a:lnTo>
                  <a:lnTo>
                    <a:pt x="107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1288440" y="2808746"/>
              <a:ext cx="839234" cy="1729132"/>
            </a:xfrm>
            <a:custGeom>
              <a:rect b="b" l="l" r="r" t="t"/>
              <a:pathLst>
                <a:path extrusionOk="0" h="22184" w="10767">
                  <a:moveTo>
                    <a:pt x="0" y="0"/>
                  </a:moveTo>
                  <a:lnTo>
                    <a:pt x="0" y="22184"/>
                  </a:lnTo>
                  <a:lnTo>
                    <a:pt x="10767" y="22184"/>
                  </a:lnTo>
                  <a:lnTo>
                    <a:pt x="10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1288440" y="2420731"/>
              <a:ext cx="839234" cy="198292"/>
            </a:xfrm>
            <a:custGeom>
              <a:rect b="b" l="l" r="r" t="t"/>
              <a:pathLst>
                <a:path extrusionOk="0" h="2544" w="10767">
                  <a:moveTo>
                    <a:pt x="0" y="1"/>
                  </a:moveTo>
                  <a:lnTo>
                    <a:pt x="2327" y="2544"/>
                  </a:lnTo>
                  <a:lnTo>
                    <a:pt x="8495" y="2544"/>
                  </a:lnTo>
                  <a:lnTo>
                    <a:pt x="107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1288440" y="2083382"/>
              <a:ext cx="839234" cy="198292"/>
            </a:xfrm>
            <a:custGeom>
              <a:rect b="b" l="l" r="r" t="t"/>
              <a:pathLst>
                <a:path extrusionOk="0" h="2544" w="10767">
                  <a:moveTo>
                    <a:pt x="2327" y="0"/>
                  </a:moveTo>
                  <a:lnTo>
                    <a:pt x="0" y="2543"/>
                  </a:lnTo>
                  <a:lnTo>
                    <a:pt x="10767" y="2543"/>
                  </a:lnTo>
                  <a:lnTo>
                    <a:pt x="8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1288440" y="2618948"/>
              <a:ext cx="839234" cy="194083"/>
            </a:xfrm>
            <a:custGeom>
              <a:rect b="b" l="l" r="r" t="t"/>
              <a:pathLst>
                <a:path extrusionOk="0" h="2490" w="10767">
                  <a:moveTo>
                    <a:pt x="2327" y="1"/>
                  </a:moveTo>
                  <a:lnTo>
                    <a:pt x="0" y="2490"/>
                  </a:lnTo>
                  <a:lnTo>
                    <a:pt x="10767" y="2490"/>
                  </a:lnTo>
                  <a:lnTo>
                    <a:pt x="84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1874590" y="1417596"/>
              <a:ext cx="25410" cy="759184"/>
            </a:xfrm>
            <a:custGeom>
              <a:rect b="b" l="l" r="r" t="t"/>
              <a:pathLst>
                <a:path extrusionOk="0" h="9740" w="326">
                  <a:moveTo>
                    <a:pt x="1" y="0"/>
                  </a:moveTo>
                  <a:lnTo>
                    <a:pt x="1" y="9739"/>
                  </a:lnTo>
                  <a:lnTo>
                    <a:pt x="325" y="9739"/>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1802880" y="1767651"/>
              <a:ext cx="25410" cy="409133"/>
            </a:xfrm>
            <a:custGeom>
              <a:rect b="b" l="l" r="r" t="t"/>
              <a:pathLst>
                <a:path extrusionOk="0" h="5249" w="326">
                  <a:moveTo>
                    <a:pt x="1" y="0"/>
                  </a:moveTo>
                  <a:lnTo>
                    <a:pt x="1" y="5248"/>
                  </a:lnTo>
                  <a:lnTo>
                    <a:pt x="325" y="5248"/>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6"/>
          <p:cNvSpPr/>
          <p:nvPr/>
        </p:nvSpPr>
        <p:spPr>
          <a:xfrm>
            <a:off x="0" y="4849321"/>
            <a:ext cx="95466" cy="33"/>
          </a:xfrm>
          <a:custGeom>
            <a:rect b="b" l="l" r="r" t="t"/>
            <a:pathLst>
              <a:path extrusionOk="0" fill="none" h="1" w="2869">
                <a:moveTo>
                  <a:pt x="1" y="1"/>
                </a:moveTo>
                <a:lnTo>
                  <a:pt x="2868" y="1"/>
                </a:lnTo>
              </a:path>
            </a:pathLst>
          </a:custGeom>
          <a:noFill/>
          <a:ln cap="flat" cmpd="sng" w="32475">
            <a:solidFill>
              <a:schemeClr val="accent4"/>
            </a:solidFill>
            <a:prstDash val="solid"/>
            <a:miter lim="5410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txBox="1"/>
          <p:nvPr/>
        </p:nvSpPr>
        <p:spPr>
          <a:xfrm>
            <a:off x="3849775" y="2531475"/>
            <a:ext cx="4384200" cy="107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600">
                <a:solidFill>
                  <a:schemeClr val="dk1"/>
                </a:solidFill>
                <a:latin typeface="Archivo"/>
                <a:ea typeface="Archivo"/>
                <a:cs typeface="Archivo"/>
                <a:sym typeface="Archivo"/>
              </a:rPr>
              <a:t>Data Visualizations</a:t>
            </a:r>
            <a:endParaRPr b="1" sz="3600">
              <a:solidFill>
                <a:schemeClr val="dk1"/>
              </a:solidFill>
              <a:latin typeface="Archivo"/>
              <a:ea typeface="Archivo"/>
              <a:cs typeface="Archivo"/>
              <a:sym typeface="Archivo"/>
            </a:endParaRPr>
          </a:p>
        </p:txBody>
      </p:sp>
      <p:sp>
        <p:nvSpPr>
          <p:cNvPr id="851" name="Google Shape;851;p46"/>
          <p:cNvSpPr/>
          <p:nvPr/>
        </p:nvSpPr>
        <p:spPr>
          <a:xfrm>
            <a:off x="4377625" y="3203550"/>
            <a:ext cx="3328500" cy="737700"/>
          </a:xfrm>
          <a:prstGeom prst="round2DiagRect">
            <a:avLst>
              <a:gd fmla="val 28902" name="adj1"/>
              <a:gd fmla="val 0" name="adj2"/>
            </a:avLst>
          </a:prstGeom>
          <a:solidFill>
            <a:schemeClr val="accent6"/>
          </a:solid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52" name="Google Shape;852;p46"/>
          <p:cNvSpPr txBox="1"/>
          <p:nvPr/>
        </p:nvSpPr>
        <p:spPr>
          <a:xfrm>
            <a:off x="4311025" y="3075900"/>
            <a:ext cx="3461700" cy="993000"/>
          </a:xfrm>
          <a:prstGeom prst="rect">
            <a:avLst/>
          </a:prstGeom>
          <a:noFill/>
          <a:ln>
            <a:noFill/>
          </a:ln>
          <a:effectLst>
            <a:outerShdw blurRad="114300" rotWithShape="0" algn="bl" dir="5400000" dist="28575">
              <a:srgbClr val="000000">
                <a:alpha val="2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latin typeface="Assistant"/>
                <a:ea typeface="Assistant"/>
                <a:cs typeface="Assistant"/>
                <a:sym typeface="Assistant"/>
              </a:rPr>
              <a:t>Uncovering the current trends in OIA popularity and parking lot utilization</a:t>
            </a:r>
            <a:endParaRPr sz="1700">
              <a:solidFill>
                <a:schemeClr val="dk1"/>
              </a:solidFill>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7"/>
          <p:cNvSpPr/>
          <p:nvPr/>
        </p:nvSpPr>
        <p:spPr>
          <a:xfrm>
            <a:off x="1850726" y="3654065"/>
            <a:ext cx="5460000" cy="866100"/>
          </a:xfrm>
          <a:prstGeom prst="round2Diag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858" name="Google Shape;858;p47"/>
          <p:cNvSpPr txBox="1"/>
          <p:nvPr/>
        </p:nvSpPr>
        <p:spPr>
          <a:xfrm>
            <a:off x="1891076" y="3694565"/>
            <a:ext cx="5379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Assistant"/>
                <a:ea typeface="Assistant"/>
                <a:cs typeface="Assistant"/>
                <a:sym typeface="Assistant"/>
              </a:rPr>
              <a:t>Passenger numbers declined during COVID, then steadily recovered, surpassing pre-pandemic levels after 2022, and are now projected to exceed </a:t>
            </a:r>
            <a:r>
              <a:rPr b="1" lang="en" sz="1300">
                <a:solidFill>
                  <a:srgbClr val="FFFFFF"/>
                </a:solidFill>
                <a:latin typeface="Assistant"/>
                <a:ea typeface="Assistant"/>
                <a:cs typeface="Assistant"/>
                <a:sym typeface="Assistant"/>
              </a:rPr>
              <a:t>7 million</a:t>
            </a:r>
            <a:r>
              <a:rPr lang="en" sz="1300">
                <a:solidFill>
                  <a:srgbClr val="FFFFFF"/>
                </a:solidFill>
                <a:latin typeface="Assistant"/>
                <a:ea typeface="Assistant"/>
                <a:cs typeface="Assistant"/>
                <a:sym typeface="Assistant"/>
              </a:rPr>
              <a:t> for the second time this year.</a:t>
            </a:r>
            <a:endParaRPr sz="1300">
              <a:solidFill>
                <a:srgbClr val="FFFFFF"/>
              </a:solidFill>
              <a:latin typeface="Assistant"/>
              <a:ea typeface="Assistant"/>
              <a:cs typeface="Assistant"/>
              <a:sym typeface="Assistant"/>
            </a:endParaRPr>
          </a:p>
        </p:txBody>
      </p:sp>
      <p:pic>
        <p:nvPicPr>
          <p:cNvPr id="859" name="Google Shape;859;p47" title="yearbyyear_2018.png"/>
          <p:cNvPicPr preferRelativeResize="0"/>
          <p:nvPr/>
        </p:nvPicPr>
        <p:blipFill>
          <a:blip r:embed="rId3">
            <a:alphaModFix/>
          </a:blip>
          <a:stretch>
            <a:fillRect/>
          </a:stretch>
        </p:blipFill>
        <p:spPr>
          <a:xfrm>
            <a:off x="1592612" y="593243"/>
            <a:ext cx="5958774" cy="2976500"/>
          </a:xfrm>
          <a:prstGeom prst="rect">
            <a:avLst/>
          </a:prstGeom>
          <a:noFill/>
          <a:ln cap="flat" cmpd="sng" w="9525">
            <a:solidFill>
              <a:schemeClr val="dk1"/>
            </a:solidFill>
            <a:prstDash val="solid"/>
            <a:round/>
            <a:headEnd len="sm" w="sm" type="none"/>
            <a:tailEnd len="sm" w="sm" type="none"/>
          </a:ln>
          <a:effectLst>
            <a:outerShdw blurRad="71438" rotWithShape="0" algn="bl" dir="2700000" dist="1143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vigating Airports and Connections App Pitch Deck by Slidesgo">
  <a:themeElements>
    <a:clrScheme name="Simple Light">
      <a:dk1>
        <a:srgbClr val="161519"/>
      </a:dk1>
      <a:lt1>
        <a:srgbClr val="E6EBE9"/>
      </a:lt1>
      <a:dk2>
        <a:srgbClr val="B0CBCE"/>
      </a:dk2>
      <a:lt2>
        <a:srgbClr val="4E909E"/>
      </a:lt2>
      <a:accent1>
        <a:srgbClr val="80C8D8"/>
      </a:accent1>
      <a:accent2>
        <a:srgbClr val="918F8F"/>
      </a:accent2>
      <a:accent3>
        <a:srgbClr val="736871"/>
      </a:accent3>
      <a:accent4>
        <a:srgbClr val="F7AC3B"/>
      </a:accent4>
      <a:accent5>
        <a:srgbClr val="FFFFFF"/>
      </a:accent5>
      <a:accent6>
        <a:srgbClr val="FFFFFF"/>
      </a:accent6>
      <a:hlink>
        <a:srgbClr val="1615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